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0" r:id="rId2"/>
    <p:sldId id="280" r:id="rId3"/>
    <p:sldId id="281" r:id="rId4"/>
    <p:sldId id="282" r:id="rId5"/>
    <p:sldId id="272" r:id="rId6"/>
    <p:sldId id="273" r:id="rId7"/>
    <p:sldId id="274" r:id="rId8"/>
    <p:sldId id="301" r:id="rId9"/>
    <p:sldId id="305" r:id="rId10"/>
    <p:sldId id="303" r:id="rId11"/>
    <p:sldId id="306" r:id="rId12"/>
    <p:sldId id="286" r:id="rId13"/>
    <p:sldId id="287" r:id="rId14"/>
    <p:sldId id="288" r:id="rId15"/>
    <p:sldId id="300" r:id="rId16"/>
    <p:sldId id="29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8E7"/>
    <a:srgbClr val="FFFFCC"/>
    <a:srgbClr val="A8E7F6"/>
    <a:srgbClr val="8DE0F3"/>
    <a:srgbClr val="9588F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5" d="100"/>
          <a:sy n="85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96ECD-A5B2-4C6A-84E8-C1A0298B01B0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2D610-1840-4522-8837-758DC20B6C9A}">
      <dgm:prSet phldrT="[Text]" custT="1"/>
      <dgm:spPr>
        <a:solidFill>
          <a:srgbClr val="FFC000"/>
        </a:solidFill>
      </dgm:spPr>
      <dgm:t>
        <a:bodyPr/>
        <a:lstStyle/>
        <a:p>
          <a:pPr marL="0" lvl="0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رياضة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EDFA0E-1BE1-4455-800A-579420EFCB39}" type="parTrans" cxnId="{E9F8A2F0-7ABC-4092-B743-E37A9C8C1A42}">
      <dgm:prSet/>
      <dgm:spPr/>
      <dgm:t>
        <a:bodyPr/>
        <a:lstStyle/>
        <a:p>
          <a:endParaRPr lang="en-US"/>
        </a:p>
      </dgm:t>
    </dgm:pt>
    <dgm:pt modelId="{7B17A0B7-55F2-457A-9E1A-239A3618B2C2}" type="sibTrans" cxnId="{E9F8A2F0-7ABC-4092-B743-E37A9C8C1A42}">
      <dgm:prSet/>
      <dgm:spPr/>
      <dgm:t>
        <a:bodyPr/>
        <a:lstStyle/>
        <a:p>
          <a:endParaRPr lang="en-US"/>
        </a:p>
      </dgm:t>
    </dgm:pt>
    <dgm:pt modelId="{1274C954-F71F-4367-BB7F-6A0058303DE9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فيزياء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5C540-F0FA-47B0-8390-9C8B470B1532}" type="parTrans" cxnId="{A9062760-21DC-44EB-8FFE-DF8E937F24BA}">
      <dgm:prSet/>
      <dgm:spPr/>
      <dgm:t>
        <a:bodyPr/>
        <a:lstStyle/>
        <a:p>
          <a:endParaRPr lang="en-US"/>
        </a:p>
      </dgm:t>
    </dgm:pt>
    <dgm:pt modelId="{DAF3AC38-F6DD-4F1E-8378-205AB1D493C4}" type="sibTrans" cxnId="{A9062760-21DC-44EB-8FFE-DF8E937F24BA}">
      <dgm:prSet/>
      <dgm:spPr/>
      <dgm:t>
        <a:bodyPr/>
        <a:lstStyle/>
        <a:p>
          <a:endParaRPr lang="en-US"/>
        </a:p>
      </dgm:t>
    </dgm:pt>
    <dgm:pt modelId="{B37E4962-AA30-4ED3-BA6A-E47C9AAA8D5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رياضيات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E815A-5EF0-44D7-8421-27384AA6718F}" type="parTrans" cxnId="{A9D8E787-93D0-4182-89ED-A939E6DC815E}">
      <dgm:prSet/>
      <dgm:spPr/>
      <dgm:t>
        <a:bodyPr/>
        <a:lstStyle/>
        <a:p>
          <a:endParaRPr lang="en-US"/>
        </a:p>
      </dgm:t>
    </dgm:pt>
    <dgm:pt modelId="{853D3491-A18E-4E6D-B1B6-D6E6AB54D271}" type="sibTrans" cxnId="{A9D8E787-93D0-4182-89ED-A939E6DC815E}">
      <dgm:prSet/>
      <dgm:spPr/>
      <dgm:t>
        <a:bodyPr/>
        <a:lstStyle/>
        <a:p>
          <a:endParaRPr lang="en-US"/>
        </a:p>
      </dgm:t>
    </dgm:pt>
    <dgm:pt modelId="{E3885A2D-ABBC-4EB1-8347-711E92CEAB8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كيمياء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E3E44-623C-4616-B8A2-6FA88B19AAAE}" type="parTrans" cxnId="{FF354AF8-FCC9-4EA2-8878-6D6D205D5CF7}">
      <dgm:prSet/>
      <dgm:spPr/>
      <dgm:t>
        <a:bodyPr/>
        <a:lstStyle/>
        <a:p>
          <a:endParaRPr lang="en-US"/>
        </a:p>
      </dgm:t>
    </dgm:pt>
    <dgm:pt modelId="{6D2D69EA-4EDE-4B6C-A3CF-8F561B694E7F}" type="sibTrans" cxnId="{FF354AF8-FCC9-4EA2-8878-6D6D205D5CF7}">
      <dgm:prSet/>
      <dgm:spPr/>
      <dgm:t>
        <a:bodyPr/>
        <a:lstStyle/>
        <a:p>
          <a:endParaRPr lang="en-US"/>
        </a:p>
      </dgm:t>
    </dgm:pt>
    <dgm:pt modelId="{0DBF1A1F-5D45-4A7E-AF20-C2ADC49F375C}" type="pres">
      <dgm:prSet presAssocID="{D9396ECD-A5B2-4C6A-84E8-C1A0298B01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7F8869-C562-4B51-A1AD-BB30ACE7DFF7}" type="pres">
      <dgm:prSet presAssocID="{8752D610-1840-4522-8837-758DC20B6C9A}" presName="hierRoot1" presStyleCnt="0">
        <dgm:presLayoutVars>
          <dgm:hierBranch val="init"/>
        </dgm:presLayoutVars>
      </dgm:prSet>
      <dgm:spPr/>
    </dgm:pt>
    <dgm:pt modelId="{612EC82E-D508-4810-8AB4-C6178975BC41}" type="pres">
      <dgm:prSet presAssocID="{8752D610-1840-4522-8837-758DC20B6C9A}" presName="rootComposite1" presStyleCnt="0"/>
      <dgm:spPr/>
    </dgm:pt>
    <dgm:pt modelId="{D1A92216-C797-4C59-99B9-A2656F2EB12F}" type="pres">
      <dgm:prSet presAssocID="{8752D610-1840-4522-8837-758DC20B6C9A}" presName="rootText1" presStyleLbl="node0" presStyleIdx="0" presStyleCnt="1" custScaleX="240621" custScaleY="114358" custLinFactY="-12916" custLinFactNeighborX="-831" custLinFactNeighborY="-100000">
        <dgm:presLayoutVars>
          <dgm:chPref val="3"/>
        </dgm:presLayoutVars>
      </dgm:prSet>
      <dgm:spPr/>
    </dgm:pt>
    <dgm:pt modelId="{CE09F8FC-F038-4FBF-B6C9-186235D9AACE}" type="pres">
      <dgm:prSet presAssocID="{8752D610-1840-4522-8837-758DC20B6C9A}" presName="rootConnector1" presStyleLbl="node1" presStyleIdx="0" presStyleCnt="0"/>
      <dgm:spPr/>
    </dgm:pt>
    <dgm:pt modelId="{76803079-3FE0-4ED8-A733-61AFED0C80D7}" type="pres">
      <dgm:prSet presAssocID="{8752D610-1840-4522-8837-758DC20B6C9A}" presName="hierChild2" presStyleCnt="0"/>
      <dgm:spPr/>
    </dgm:pt>
    <dgm:pt modelId="{E1480C10-1808-4C93-9EA1-A1BE03BC7C2E}" type="pres">
      <dgm:prSet presAssocID="{DCD5C540-F0FA-47B0-8390-9C8B470B1532}" presName="Name37" presStyleLbl="parChTrans1D2" presStyleIdx="0" presStyleCnt="3"/>
      <dgm:spPr/>
    </dgm:pt>
    <dgm:pt modelId="{905E4717-13AE-4B2F-980E-CE1C581EBB4E}" type="pres">
      <dgm:prSet presAssocID="{1274C954-F71F-4367-BB7F-6A0058303DE9}" presName="hierRoot2" presStyleCnt="0">
        <dgm:presLayoutVars>
          <dgm:hierBranch val="init"/>
        </dgm:presLayoutVars>
      </dgm:prSet>
      <dgm:spPr/>
    </dgm:pt>
    <dgm:pt modelId="{1B3A1780-BB75-4EC8-9EA0-B8E7682BA258}" type="pres">
      <dgm:prSet presAssocID="{1274C954-F71F-4367-BB7F-6A0058303DE9}" presName="rootComposite" presStyleCnt="0"/>
      <dgm:spPr/>
    </dgm:pt>
    <dgm:pt modelId="{17729BBE-F82A-4152-94B4-9861586EB324}" type="pres">
      <dgm:prSet presAssocID="{1274C954-F71F-4367-BB7F-6A0058303DE9}" presName="rootText" presStyleLbl="node2" presStyleIdx="0" presStyleCnt="3" custLinFactNeighborX="-23" custLinFactNeighborY="35305">
        <dgm:presLayoutVars>
          <dgm:chPref val="3"/>
        </dgm:presLayoutVars>
      </dgm:prSet>
      <dgm:spPr/>
    </dgm:pt>
    <dgm:pt modelId="{7BED7435-46A4-42AA-A760-DC4C1E692EFD}" type="pres">
      <dgm:prSet presAssocID="{1274C954-F71F-4367-BB7F-6A0058303DE9}" presName="rootConnector" presStyleLbl="node2" presStyleIdx="0" presStyleCnt="3"/>
      <dgm:spPr/>
    </dgm:pt>
    <dgm:pt modelId="{B59858DA-38E7-40F6-81D3-7C80589CFBC5}" type="pres">
      <dgm:prSet presAssocID="{1274C954-F71F-4367-BB7F-6A0058303DE9}" presName="hierChild4" presStyleCnt="0"/>
      <dgm:spPr/>
    </dgm:pt>
    <dgm:pt modelId="{A7378950-FAC6-4DE6-979F-8E757066C314}" type="pres">
      <dgm:prSet presAssocID="{1274C954-F71F-4367-BB7F-6A0058303DE9}" presName="hierChild5" presStyleCnt="0"/>
      <dgm:spPr/>
    </dgm:pt>
    <dgm:pt modelId="{422E3F56-FD71-4BE4-8C7B-27E565488BC4}" type="pres">
      <dgm:prSet presAssocID="{FEEE815A-5EF0-44D7-8421-27384AA6718F}" presName="Name37" presStyleLbl="parChTrans1D2" presStyleIdx="1" presStyleCnt="3"/>
      <dgm:spPr/>
    </dgm:pt>
    <dgm:pt modelId="{F0B46FEB-E3D1-4A40-9DB1-E59379801EE6}" type="pres">
      <dgm:prSet presAssocID="{B37E4962-AA30-4ED3-BA6A-E47C9AAA8D5A}" presName="hierRoot2" presStyleCnt="0">
        <dgm:presLayoutVars>
          <dgm:hierBranch val="init"/>
        </dgm:presLayoutVars>
      </dgm:prSet>
      <dgm:spPr/>
    </dgm:pt>
    <dgm:pt modelId="{1A58E922-B806-4315-BE51-7D5BC7256675}" type="pres">
      <dgm:prSet presAssocID="{B37E4962-AA30-4ED3-BA6A-E47C9AAA8D5A}" presName="rootComposite" presStyleCnt="0"/>
      <dgm:spPr/>
    </dgm:pt>
    <dgm:pt modelId="{3DD06895-AB09-4A05-8FCA-C054A04B638C}" type="pres">
      <dgm:prSet presAssocID="{B37E4962-AA30-4ED3-BA6A-E47C9AAA8D5A}" presName="rootText" presStyleLbl="node2" presStyleIdx="1" presStyleCnt="3" custLinFactNeighborX="-320" custLinFactNeighborY="56919">
        <dgm:presLayoutVars>
          <dgm:chPref val="3"/>
        </dgm:presLayoutVars>
      </dgm:prSet>
      <dgm:spPr/>
    </dgm:pt>
    <dgm:pt modelId="{AE5B9632-D3D1-48BB-8BC0-63ACF9562FCA}" type="pres">
      <dgm:prSet presAssocID="{B37E4962-AA30-4ED3-BA6A-E47C9AAA8D5A}" presName="rootConnector" presStyleLbl="node2" presStyleIdx="1" presStyleCnt="3"/>
      <dgm:spPr/>
    </dgm:pt>
    <dgm:pt modelId="{2827127B-165A-43DE-B108-9DF3B97C645A}" type="pres">
      <dgm:prSet presAssocID="{B37E4962-AA30-4ED3-BA6A-E47C9AAA8D5A}" presName="hierChild4" presStyleCnt="0"/>
      <dgm:spPr/>
    </dgm:pt>
    <dgm:pt modelId="{56324AF8-438F-49A3-B3B5-FE1B52D6D05D}" type="pres">
      <dgm:prSet presAssocID="{B37E4962-AA30-4ED3-BA6A-E47C9AAA8D5A}" presName="hierChild5" presStyleCnt="0"/>
      <dgm:spPr/>
    </dgm:pt>
    <dgm:pt modelId="{3BB37C8E-E9C0-4EF6-92AB-1526B49D6DE5}" type="pres">
      <dgm:prSet presAssocID="{440E3E44-623C-4616-B8A2-6FA88B19AAAE}" presName="Name37" presStyleLbl="parChTrans1D2" presStyleIdx="2" presStyleCnt="3"/>
      <dgm:spPr/>
    </dgm:pt>
    <dgm:pt modelId="{EE238072-5B23-470F-A7CA-46D1CF2831D8}" type="pres">
      <dgm:prSet presAssocID="{E3885A2D-ABBC-4EB1-8347-711E92CEAB8A}" presName="hierRoot2" presStyleCnt="0">
        <dgm:presLayoutVars>
          <dgm:hierBranch val="init"/>
        </dgm:presLayoutVars>
      </dgm:prSet>
      <dgm:spPr/>
    </dgm:pt>
    <dgm:pt modelId="{A957B322-DF6A-4FB4-ADF7-9D18AFE65B05}" type="pres">
      <dgm:prSet presAssocID="{E3885A2D-ABBC-4EB1-8347-711E92CEAB8A}" presName="rootComposite" presStyleCnt="0"/>
      <dgm:spPr/>
    </dgm:pt>
    <dgm:pt modelId="{C45B2A52-246F-4909-ABD3-F7A0EA502468}" type="pres">
      <dgm:prSet presAssocID="{E3885A2D-ABBC-4EB1-8347-711E92CEAB8A}" presName="rootText" presStyleLbl="node2" presStyleIdx="2" presStyleCnt="3" custLinFactNeighborX="23" custLinFactNeighborY="36790">
        <dgm:presLayoutVars>
          <dgm:chPref val="3"/>
        </dgm:presLayoutVars>
      </dgm:prSet>
      <dgm:spPr/>
    </dgm:pt>
    <dgm:pt modelId="{FFC1E034-88A1-4011-B02F-F8364C1896AD}" type="pres">
      <dgm:prSet presAssocID="{E3885A2D-ABBC-4EB1-8347-711E92CEAB8A}" presName="rootConnector" presStyleLbl="node2" presStyleIdx="2" presStyleCnt="3"/>
      <dgm:spPr/>
    </dgm:pt>
    <dgm:pt modelId="{5C0BDD15-0FC5-4535-A535-C20ED89CEAA0}" type="pres">
      <dgm:prSet presAssocID="{E3885A2D-ABBC-4EB1-8347-711E92CEAB8A}" presName="hierChild4" presStyleCnt="0"/>
      <dgm:spPr/>
    </dgm:pt>
    <dgm:pt modelId="{55B3ED1D-EC7D-46B5-9247-6F2ED00301A6}" type="pres">
      <dgm:prSet presAssocID="{E3885A2D-ABBC-4EB1-8347-711E92CEAB8A}" presName="hierChild5" presStyleCnt="0"/>
      <dgm:spPr/>
    </dgm:pt>
    <dgm:pt modelId="{5896C266-4F96-4FD5-B7B5-AD931BB1A4FB}" type="pres">
      <dgm:prSet presAssocID="{8752D610-1840-4522-8837-758DC20B6C9A}" presName="hierChild3" presStyleCnt="0"/>
      <dgm:spPr/>
    </dgm:pt>
  </dgm:ptLst>
  <dgm:cxnLst>
    <dgm:cxn modelId="{3A78F831-082A-4EBB-A597-59B0AC762D52}" type="presOf" srcId="{E3885A2D-ABBC-4EB1-8347-711E92CEAB8A}" destId="{C45B2A52-246F-4909-ABD3-F7A0EA502468}" srcOrd="0" destOrd="0" presId="urn:microsoft.com/office/officeart/2005/8/layout/orgChart1"/>
    <dgm:cxn modelId="{818A6735-DCFA-4796-B4EC-250912990403}" type="presOf" srcId="{D9396ECD-A5B2-4C6A-84E8-C1A0298B01B0}" destId="{0DBF1A1F-5D45-4A7E-AF20-C2ADC49F375C}" srcOrd="0" destOrd="0" presId="urn:microsoft.com/office/officeart/2005/8/layout/orgChart1"/>
    <dgm:cxn modelId="{308F5B3B-AF2D-43A2-BAA8-35B0A48825CC}" type="presOf" srcId="{DCD5C540-F0FA-47B0-8390-9C8B470B1532}" destId="{E1480C10-1808-4C93-9EA1-A1BE03BC7C2E}" srcOrd="0" destOrd="0" presId="urn:microsoft.com/office/officeart/2005/8/layout/orgChart1"/>
    <dgm:cxn modelId="{75942F5E-8130-4918-A4DB-4CCD62E21CBE}" type="presOf" srcId="{8752D610-1840-4522-8837-758DC20B6C9A}" destId="{D1A92216-C797-4C59-99B9-A2656F2EB12F}" srcOrd="0" destOrd="0" presId="urn:microsoft.com/office/officeart/2005/8/layout/orgChart1"/>
    <dgm:cxn modelId="{A9062760-21DC-44EB-8FFE-DF8E937F24BA}" srcId="{8752D610-1840-4522-8837-758DC20B6C9A}" destId="{1274C954-F71F-4367-BB7F-6A0058303DE9}" srcOrd="0" destOrd="0" parTransId="{DCD5C540-F0FA-47B0-8390-9C8B470B1532}" sibTransId="{DAF3AC38-F6DD-4F1E-8378-205AB1D493C4}"/>
    <dgm:cxn modelId="{E3E94B4E-BC2A-4EAF-B1A5-836CC614F6C0}" type="presOf" srcId="{440E3E44-623C-4616-B8A2-6FA88B19AAAE}" destId="{3BB37C8E-E9C0-4EF6-92AB-1526B49D6DE5}" srcOrd="0" destOrd="0" presId="urn:microsoft.com/office/officeart/2005/8/layout/orgChart1"/>
    <dgm:cxn modelId="{A51C6971-CA8E-4A81-ADCF-2C95835C0BB1}" type="presOf" srcId="{1274C954-F71F-4367-BB7F-6A0058303DE9}" destId="{7BED7435-46A4-42AA-A760-DC4C1E692EFD}" srcOrd="1" destOrd="0" presId="urn:microsoft.com/office/officeart/2005/8/layout/orgChart1"/>
    <dgm:cxn modelId="{E53CB254-8223-4C32-879A-DBA728C5C978}" type="presOf" srcId="{FEEE815A-5EF0-44D7-8421-27384AA6718F}" destId="{422E3F56-FD71-4BE4-8C7B-27E565488BC4}" srcOrd="0" destOrd="0" presId="urn:microsoft.com/office/officeart/2005/8/layout/orgChart1"/>
    <dgm:cxn modelId="{A84C497C-AF43-472B-94B5-B5CA7586379A}" type="presOf" srcId="{8752D610-1840-4522-8837-758DC20B6C9A}" destId="{CE09F8FC-F038-4FBF-B6C9-186235D9AACE}" srcOrd="1" destOrd="0" presId="urn:microsoft.com/office/officeart/2005/8/layout/orgChart1"/>
    <dgm:cxn modelId="{A9D8E787-93D0-4182-89ED-A939E6DC815E}" srcId="{8752D610-1840-4522-8837-758DC20B6C9A}" destId="{B37E4962-AA30-4ED3-BA6A-E47C9AAA8D5A}" srcOrd="1" destOrd="0" parTransId="{FEEE815A-5EF0-44D7-8421-27384AA6718F}" sibTransId="{853D3491-A18E-4E6D-B1B6-D6E6AB54D271}"/>
    <dgm:cxn modelId="{6307D495-BDE0-4A29-BFA5-BBF917C755FB}" type="presOf" srcId="{E3885A2D-ABBC-4EB1-8347-711E92CEAB8A}" destId="{FFC1E034-88A1-4011-B02F-F8364C1896AD}" srcOrd="1" destOrd="0" presId="urn:microsoft.com/office/officeart/2005/8/layout/orgChart1"/>
    <dgm:cxn modelId="{6EC864A3-B6E1-4840-BF7C-E989727369F4}" type="presOf" srcId="{B37E4962-AA30-4ED3-BA6A-E47C9AAA8D5A}" destId="{3DD06895-AB09-4A05-8FCA-C054A04B638C}" srcOrd="0" destOrd="0" presId="urn:microsoft.com/office/officeart/2005/8/layout/orgChart1"/>
    <dgm:cxn modelId="{88F8B6BA-4D33-4F6F-8471-8F46D6755E4D}" type="presOf" srcId="{B37E4962-AA30-4ED3-BA6A-E47C9AAA8D5A}" destId="{AE5B9632-D3D1-48BB-8BC0-63ACF9562FCA}" srcOrd="1" destOrd="0" presId="urn:microsoft.com/office/officeart/2005/8/layout/orgChart1"/>
    <dgm:cxn modelId="{B7021FCE-E63F-49D3-B552-8BEF7E335936}" type="presOf" srcId="{1274C954-F71F-4367-BB7F-6A0058303DE9}" destId="{17729BBE-F82A-4152-94B4-9861586EB324}" srcOrd="0" destOrd="0" presId="urn:microsoft.com/office/officeart/2005/8/layout/orgChart1"/>
    <dgm:cxn modelId="{E9F8A2F0-7ABC-4092-B743-E37A9C8C1A42}" srcId="{D9396ECD-A5B2-4C6A-84E8-C1A0298B01B0}" destId="{8752D610-1840-4522-8837-758DC20B6C9A}" srcOrd="0" destOrd="0" parTransId="{9FEDFA0E-1BE1-4455-800A-579420EFCB39}" sibTransId="{7B17A0B7-55F2-457A-9E1A-239A3618B2C2}"/>
    <dgm:cxn modelId="{FF354AF8-FCC9-4EA2-8878-6D6D205D5CF7}" srcId="{8752D610-1840-4522-8837-758DC20B6C9A}" destId="{E3885A2D-ABBC-4EB1-8347-711E92CEAB8A}" srcOrd="2" destOrd="0" parTransId="{440E3E44-623C-4616-B8A2-6FA88B19AAAE}" sibTransId="{6D2D69EA-4EDE-4B6C-A3CF-8F561B694E7F}"/>
    <dgm:cxn modelId="{59E06562-EDDB-4845-80C8-CAD61CFBF254}" type="presParOf" srcId="{0DBF1A1F-5D45-4A7E-AF20-C2ADC49F375C}" destId="{8D7F8869-C562-4B51-A1AD-BB30ACE7DFF7}" srcOrd="0" destOrd="0" presId="urn:microsoft.com/office/officeart/2005/8/layout/orgChart1"/>
    <dgm:cxn modelId="{4BDB844C-DC97-4005-A7E9-6144BB6264C8}" type="presParOf" srcId="{8D7F8869-C562-4B51-A1AD-BB30ACE7DFF7}" destId="{612EC82E-D508-4810-8AB4-C6178975BC41}" srcOrd="0" destOrd="0" presId="urn:microsoft.com/office/officeart/2005/8/layout/orgChart1"/>
    <dgm:cxn modelId="{78BF90D8-811C-4E18-9455-3E379656DC76}" type="presParOf" srcId="{612EC82E-D508-4810-8AB4-C6178975BC41}" destId="{D1A92216-C797-4C59-99B9-A2656F2EB12F}" srcOrd="0" destOrd="0" presId="urn:microsoft.com/office/officeart/2005/8/layout/orgChart1"/>
    <dgm:cxn modelId="{0E0C036B-F6FD-461E-92EB-70EEF59F3B45}" type="presParOf" srcId="{612EC82E-D508-4810-8AB4-C6178975BC41}" destId="{CE09F8FC-F038-4FBF-B6C9-186235D9AACE}" srcOrd="1" destOrd="0" presId="urn:microsoft.com/office/officeart/2005/8/layout/orgChart1"/>
    <dgm:cxn modelId="{083A81AC-01A1-425A-8329-09366AA7D86E}" type="presParOf" srcId="{8D7F8869-C562-4B51-A1AD-BB30ACE7DFF7}" destId="{76803079-3FE0-4ED8-A733-61AFED0C80D7}" srcOrd="1" destOrd="0" presId="urn:microsoft.com/office/officeart/2005/8/layout/orgChart1"/>
    <dgm:cxn modelId="{CB06214E-7959-449B-B627-13CC12307E88}" type="presParOf" srcId="{76803079-3FE0-4ED8-A733-61AFED0C80D7}" destId="{E1480C10-1808-4C93-9EA1-A1BE03BC7C2E}" srcOrd="0" destOrd="0" presId="urn:microsoft.com/office/officeart/2005/8/layout/orgChart1"/>
    <dgm:cxn modelId="{19C6DE31-3DC4-4813-8066-A0DA3629E39D}" type="presParOf" srcId="{76803079-3FE0-4ED8-A733-61AFED0C80D7}" destId="{905E4717-13AE-4B2F-980E-CE1C581EBB4E}" srcOrd="1" destOrd="0" presId="urn:microsoft.com/office/officeart/2005/8/layout/orgChart1"/>
    <dgm:cxn modelId="{AD219960-0600-497C-9BB1-AF6FCBF78D54}" type="presParOf" srcId="{905E4717-13AE-4B2F-980E-CE1C581EBB4E}" destId="{1B3A1780-BB75-4EC8-9EA0-B8E7682BA258}" srcOrd="0" destOrd="0" presId="urn:microsoft.com/office/officeart/2005/8/layout/orgChart1"/>
    <dgm:cxn modelId="{001B6442-BDA1-448A-817E-6405CC1047B3}" type="presParOf" srcId="{1B3A1780-BB75-4EC8-9EA0-B8E7682BA258}" destId="{17729BBE-F82A-4152-94B4-9861586EB324}" srcOrd="0" destOrd="0" presId="urn:microsoft.com/office/officeart/2005/8/layout/orgChart1"/>
    <dgm:cxn modelId="{B903F228-CFAD-4D7B-8908-EAD98B302889}" type="presParOf" srcId="{1B3A1780-BB75-4EC8-9EA0-B8E7682BA258}" destId="{7BED7435-46A4-42AA-A760-DC4C1E692EFD}" srcOrd="1" destOrd="0" presId="urn:microsoft.com/office/officeart/2005/8/layout/orgChart1"/>
    <dgm:cxn modelId="{4D09B498-0484-4E33-927F-B5F817921CDA}" type="presParOf" srcId="{905E4717-13AE-4B2F-980E-CE1C581EBB4E}" destId="{B59858DA-38E7-40F6-81D3-7C80589CFBC5}" srcOrd="1" destOrd="0" presId="urn:microsoft.com/office/officeart/2005/8/layout/orgChart1"/>
    <dgm:cxn modelId="{721A40A0-5D6A-4C09-9F51-9E843B964701}" type="presParOf" srcId="{905E4717-13AE-4B2F-980E-CE1C581EBB4E}" destId="{A7378950-FAC6-4DE6-979F-8E757066C314}" srcOrd="2" destOrd="0" presId="urn:microsoft.com/office/officeart/2005/8/layout/orgChart1"/>
    <dgm:cxn modelId="{387324C1-9AE9-4D9A-BCC1-8F01BEC070D1}" type="presParOf" srcId="{76803079-3FE0-4ED8-A733-61AFED0C80D7}" destId="{422E3F56-FD71-4BE4-8C7B-27E565488BC4}" srcOrd="2" destOrd="0" presId="urn:microsoft.com/office/officeart/2005/8/layout/orgChart1"/>
    <dgm:cxn modelId="{DA15A4A3-8BB1-4B0D-92E6-04A34DBF3F91}" type="presParOf" srcId="{76803079-3FE0-4ED8-A733-61AFED0C80D7}" destId="{F0B46FEB-E3D1-4A40-9DB1-E59379801EE6}" srcOrd="3" destOrd="0" presId="urn:microsoft.com/office/officeart/2005/8/layout/orgChart1"/>
    <dgm:cxn modelId="{8F992223-5C0B-4756-98C6-2A9EF183D349}" type="presParOf" srcId="{F0B46FEB-E3D1-4A40-9DB1-E59379801EE6}" destId="{1A58E922-B806-4315-BE51-7D5BC7256675}" srcOrd="0" destOrd="0" presId="urn:microsoft.com/office/officeart/2005/8/layout/orgChart1"/>
    <dgm:cxn modelId="{AB8B98AF-DE05-475F-8309-70E993795432}" type="presParOf" srcId="{1A58E922-B806-4315-BE51-7D5BC7256675}" destId="{3DD06895-AB09-4A05-8FCA-C054A04B638C}" srcOrd="0" destOrd="0" presId="urn:microsoft.com/office/officeart/2005/8/layout/orgChart1"/>
    <dgm:cxn modelId="{7DE1C65C-C4EB-4446-96A5-AA6E43A2531E}" type="presParOf" srcId="{1A58E922-B806-4315-BE51-7D5BC7256675}" destId="{AE5B9632-D3D1-48BB-8BC0-63ACF9562FCA}" srcOrd="1" destOrd="0" presId="urn:microsoft.com/office/officeart/2005/8/layout/orgChart1"/>
    <dgm:cxn modelId="{FB1D6668-2970-41BA-AAEC-9BE5B81ACE55}" type="presParOf" srcId="{F0B46FEB-E3D1-4A40-9DB1-E59379801EE6}" destId="{2827127B-165A-43DE-B108-9DF3B97C645A}" srcOrd="1" destOrd="0" presId="urn:microsoft.com/office/officeart/2005/8/layout/orgChart1"/>
    <dgm:cxn modelId="{CFA6BE16-198E-4F74-80D5-2EF303595F75}" type="presParOf" srcId="{F0B46FEB-E3D1-4A40-9DB1-E59379801EE6}" destId="{56324AF8-438F-49A3-B3B5-FE1B52D6D05D}" srcOrd="2" destOrd="0" presId="urn:microsoft.com/office/officeart/2005/8/layout/orgChart1"/>
    <dgm:cxn modelId="{F5019B8B-9469-4977-8D7F-8C847CFC7FDE}" type="presParOf" srcId="{76803079-3FE0-4ED8-A733-61AFED0C80D7}" destId="{3BB37C8E-E9C0-4EF6-92AB-1526B49D6DE5}" srcOrd="4" destOrd="0" presId="urn:microsoft.com/office/officeart/2005/8/layout/orgChart1"/>
    <dgm:cxn modelId="{4A4FD562-B97F-40F2-8B51-531D4F9026FB}" type="presParOf" srcId="{76803079-3FE0-4ED8-A733-61AFED0C80D7}" destId="{EE238072-5B23-470F-A7CA-46D1CF2831D8}" srcOrd="5" destOrd="0" presId="urn:microsoft.com/office/officeart/2005/8/layout/orgChart1"/>
    <dgm:cxn modelId="{803C87CF-46EC-498D-9BDA-DE5DA2AE9C62}" type="presParOf" srcId="{EE238072-5B23-470F-A7CA-46D1CF2831D8}" destId="{A957B322-DF6A-4FB4-ADF7-9D18AFE65B05}" srcOrd="0" destOrd="0" presId="urn:microsoft.com/office/officeart/2005/8/layout/orgChart1"/>
    <dgm:cxn modelId="{D3CD1782-96DB-4F8B-B061-740DA342AF4E}" type="presParOf" srcId="{A957B322-DF6A-4FB4-ADF7-9D18AFE65B05}" destId="{C45B2A52-246F-4909-ABD3-F7A0EA502468}" srcOrd="0" destOrd="0" presId="urn:microsoft.com/office/officeart/2005/8/layout/orgChart1"/>
    <dgm:cxn modelId="{910C02DC-C89E-41C6-8A96-7B0AB5BF6489}" type="presParOf" srcId="{A957B322-DF6A-4FB4-ADF7-9D18AFE65B05}" destId="{FFC1E034-88A1-4011-B02F-F8364C1896AD}" srcOrd="1" destOrd="0" presId="urn:microsoft.com/office/officeart/2005/8/layout/orgChart1"/>
    <dgm:cxn modelId="{C78C97B3-0DA1-4C52-90D4-265B707662B6}" type="presParOf" srcId="{EE238072-5B23-470F-A7CA-46D1CF2831D8}" destId="{5C0BDD15-0FC5-4535-A535-C20ED89CEAA0}" srcOrd="1" destOrd="0" presId="urn:microsoft.com/office/officeart/2005/8/layout/orgChart1"/>
    <dgm:cxn modelId="{715CF3FB-8F50-4B6E-98CA-C6E6502E1B9D}" type="presParOf" srcId="{EE238072-5B23-470F-A7CA-46D1CF2831D8}" destId="{55B3ED1D-EC7D-46B5-9247-6F2ED00301A6}" srcOrd="2" destOrd="0" presId="urn:microsoft.com/office/officeart/2005/8/layout/orgChart1"/>
    <dgm:cxn modelId="{91B4F168-89F4-4A63-AD6C-A4B1FA33AC07}" type="presParOf" srcId="{8D7F8869-C562-4B51-A1AD-BB30ACE7DFF7}" destId="{5896C266-4F96-4FD5-B7B5-AD931BB1A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396ECD-A5B2-4C6A-84E8-C1A0298B01B0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2D610-1840-4522-8837-758DC20B6C9A}">
      <dgm:prSet phldrT="[Text]" custT="1"/>
      <dgm:spPr>
        <a:solidFill>
          <a:srgbClr val="FFC000"/>
        </a:solidFill>
      </dgm:spPr>
      <dgm:t>
        <a:bodyPr/>
        <a:lstStyle/>
        <a:p>
          <a:pPr marL="0" lvl="0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علوم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EDFA0E-1BE1-4455-800A-579420EFCB39}" type="parTrans" cxnId="{E9F8A2F0-7ABC-4092-B743-E37A9C8C1A42}">
      <dgm:prSet/>
      <dgm:spPr/>
      <dgm:t>
        <a:bodyPr/>
        <a:lstStyle/>
        <a:p>
          <a:endParaRPr lang="en-US"/>
        </a:p>
      </dgm:t>
    </dgm:pt>
    <dgm:pt modelId="{7B17A0B7-55F2-457A-9E1A-239A3618B2C2}" type="sibTrans" cxnId="{E9F8A2F0-7ABC-4092-B743-E37A9C8C1A42}">
      <dgm:prSet/>
      <dgm:spPr/>
      <dgm:t>
        <a:bodyPr/>
        <a:lstStyle/>
        <a:p>
          <a:endParaRPr lang="en-US"/>
        </a:p>
      </dgm:t>
    </dgm:pt>
    <dgm:pt modelId="{1274C954-F71F-4367-BB7F-6A0058303DE9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الحشرات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5C540-F0FA-47B0-8390-9C8B470B1532}" type="parTrans" cxnId="{A9062760-21DC-44EB-8FFE-DF8E937F24BA}">
      <dgm:prSet/>
      <dgm:spPr/>
      <dgm:t>
        <a:bodyPr/>
        <a:lstStyle/>
        <a:p>
          <a:endParaRPr lang="en-US"/>
        </a:p>
      </dgm:t>
    </dgm:pt>
    <dgm:pt modelId="{DAF3AC38-F6DD-4F1E-8378-205AB1D493C4}" type="sibTrans" cxnId="{A9062760-21DC-44EB-8FFE-DF8E937F24BA}">
      <dgm:prSet/>
      <dgm:spPr/>
      <dgm:t>
        <a:bodyPr/>
        <a:lstStyle/>
        <a:p>
          <a:endParaRPr lang="en-US"/>
        </a:p>
      </dgm:t>
    </dgm:pt>
    <dgm:pt modelId="{B37E4962-AA30-4ED3-BA6A-E47C9AAA8D5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الحيوان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E815A-5EF0-44D7-8421-27384AA6718F}" type="parTrans" cxnId="{A9D8E787-93D0-4182-89ED-A939E6DC815E}">
      <dgm:prSet/>
      <dgm:spPr/>
      <dgm:t>
        <a:bodyPr/>
        <a:lstStyle/>
        <a:p>
          <a:endParaRPr lang="en-US"/>
        </a:p>
      </dgm:t>
    </dgm:pt>
    <dgm:pt modelId="{853D3491-A18E-4E6D-B1B6-D6E6AB54D271}" type="sibTrans" cxnId="{A9D8E787-93D0-4182-89ED-A939E6DC815E}">
      <dgm:prSet/>
      <dgm:spPr/>
      <dgm:t>
        <a:bodyPr/>
        <a:lstStyle/>
        <a:p>
          <a:endParaRPr lang="en-US"/>
        </a:p>
      </dgm:t>
    </dgm:pt>
    <dgm:pt modelId="{E3885A2D-ABBC-4EB1-8347-711E92CEAB8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الجيولوجيا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E3E44-623C-4616-B8A2-6FA88B19AAAE}" type="parTrans" cxnId="{FF354AF8-FCC9-4EA2-8878-6D6D205D5CF7}">
      <dgm:prSet/>
      <dgm:spPr/>
      <dgm:t>
        <a:bodyPr/>
        <a:lstStyle/>
        <a:p>
          <a:endParaRPr lang="en-US"/>
        </a:p>
      </dgm:t>
    </dgm:pt>
    <dgm:pt modelId="{6D2D69EA-4EDE-4B6C-A3CF-8F561B694E7F}" type="sibTrans" cxnId="{FF354AF8-FCC9-4EA2-8878-6D6D205D5CF7}">
      <dgm:prSet/>
      <dgm:spPr/>
      <dgm:t>
        <a:bodyPr/>
        <a:lstStyle/>
        <a:p>
          <a:endParaRPr lang="en-US"/>
        </a:p>
      </dgm:t>
    </dgm:pt>
    <dgm:pt modelId="{062F0F8B-9C4C-441E-970C-0B3BC32C1358}">
      <dgm:prSet custT="1"/>
      <dgm:spPr>
        <a:solidFill>
          <a:srgbClr val="FFC000"/>
        </a:solidFill>
      </dgm:spPr>
      <dgm:t>
        <a:bodyPr/>
        <a:lstStyle/>
        <a:p>
          <a:r>
            <a:rPr lang="ar-EG" sz="48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النبات</a:t>
          </a:r>
          <a:endParaRPr lang="en-US" sz="48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1CFF45B-D8CD-43C9-AF0F-135DFAB1DA27}" type="parTrans" cxnId="{9013A824-F221-4E0D-B42C-0BCC9E767728}">
      <dgm:prSet/>
      <dgm:spPr/>
      <dgm:t>
        <a:bodyPr/>
        <a:lstStyle/>
        <a:p>
          <a:endParaRPr lang="en-US"/>
        </a:p>
      </dgm:t>
    </dgm:pt>
    <dgm:pt modelId="{08B5F267-9C44-40E3-B6C6-FB454F6DF3BC}" type="sibTrans" cxnId="{9013A824-F221-4E0D-B42C-0BCC9E767728}">
      <dgm:prSet/>
      <dgm:spPr/>
      <dgm:t>
        <a:bodyPr/>
        <a:lstStyle/>
        <a:p>
          <a:endParaRPr lang="en-US"/>
        </a:p>
      </dgm:t>
    </dgm:pt>
    <dgm:pt modelId="{0DBF1A1F-5D45-4A7E-AF20-C2ADC49F375C}" type="pres">
      <dgm:prSet presAssocID="{D9396ECD-A5B2-4C6A-84E8-C1A0298B01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7F8869-C562-4B51-A1AD-BB30ACE7DFF7}" type="pres">
      <dgm:prSet presAssocID="{8752D610-1840-4522-8837-758DC20B6C9A}" presName="hierRoot1" presStyleCnt="0">
        <dgm:presLayoutVars>
          <dgm:hierBranch val="init"/>
        </dgm:presLayoutVars>
      </dgm:prSet>
      <dgm:spPr/>
    </dgm:pt>
    <dgm:pt modelId="{612EC82E-D508-4810-8AB4-C6178975BC41}" type="pres">
      <dgm:prSet presAssocID="{8752D610-1840-4522-8837-758DC20B6C9A}" presName="rootComposite1" presStyleCnt="0"/>
      <dgm:spPr/>
    </dgm:pt>
    <dgm:pt modelId="{D1A92216-C797-4C59-99B9-A2656F2EB12F}" type="pres">
      <dgm:prSet presAssocID="{8752D610-1840-4522-8837-758DC20B6C9A}" presName="rootText1" presStyleLbl="node0" presStyleIdx="0" presStyleCnt="1" custScaleX="240621" custScaleY="114358" custLinFactY="-12916" custLinFactNeighborX="-831" custLinFactNeighborY="-100000">
        <dgm:presLayoutVars>
          <dgm:chPref val="3"/>
        </dgm:presLayoutVars>
      </dgm:prSet>
      <dgm:spPr/>
    </dgm:pt>
    <dgm:pt modelId="{CE09F8FC-F038-4FBF-B6C9-186235D9AACE}" type="pres">
      <dgm:prSet presAssocID="{8752D610-1840-4522-8837-758DC20B6C9A}" presName="rootConnector1" presStyleLbl="node1" presStyleIdx="0" presStyleCnt="0"/>
      <dgm:spPr/>
    </dgm:pt>
    <dgm:pt modelId="{76803079-3FE0-4ED8-A733-61AFED0C80D7}" type="pres">
      <dgm:prSet presAssocID="{8752D610-1840-4522-8837-758DC20B6C9A}" presName="hierChild2" presStyleCnt="0"/>
      <dgm:spPr/>
    </dgm:pt>
    <dgm:pt modelId="{E1480C10-1808-4C93-9EA1-A1BE03BC7C2E}" type="pres">
      <dgm:prSet presAssocID="{DCD5C540-F0FA-47B0-8390-9C8B470B1532}" presName="Name37" presStyleLbl="parChTrans1D2" presStyleIdx="0" presStyleCnt="4"/>
      <dgm:spPr/>
    </dgm:pt>
    <dgm:pt modelId="{905E4717-13AE-4B2F-980E-CE1C581EBB4E}" type="pres">
      <dgm:prSet presAssocID="{1274C954-F71F-4367-BB7F-6A0058303DE9}" presName="hierRoot2" presStyleCnt="0">
        <dgm:presLayoutVars>
          <dgm:hierBranch val="init"/>
        </dgm:presLayoutVars>
      </dgm:prSet>
      <dgm:spPr/>
    </dgm:pt>
    <dgm:pt modelId="{1B3A1780-BB75-4EC8-9EA0-B8E7682BA258}" type="pres">
      <dgm:prSet presAssocID="{1274C954-F71F-4367-BB7F-6A0058303DE9}" presName="rootComposite" presStyleCnt="0"/>
      <dgm:spPr/>
    </dgm:pt>
    <dgm:pt modelId="{17729BBE-F82A-4152-94B4-9861586EB324}" type="pres">
      <dgm:prSet presAssocID="{1274C954-F71F-4367-BB7F-6A0058303DE9}" presName="rootText" presStyleLbl="node2" presStyleIdx="0" presStyleCnt="4" custLinFactNeighborX="-23" custLinFactNeighborY="-8372">
        <dgm:presLayoutVars>
          <dgm:chPref val="3"/>
        </dgm:presLayoutVars>
      </dgm:prSet>
      <dgm:spPr/>
    </dgm:pt>
    <dgm:pt modelId="{7BED7435-46A4-42AA-A760-DC4C1E692EFD}" type="pres">
      <dgm:prSet presAssocID="{1274C954-F71F-4367-BB7F-6A0058303DE9}" presName="rootConnector" presStyleLbl="node2" presStyleIdx="0" presStyleCnt="4"/>
      <dgm:spPr/>
    </dgm:pt>
    <dgm:pt modelId="{B59858DA-38E7-40F6-81D3-7C80589CFBC5}" type="pres">
      <dgm:prSet presAssocID="{1274C954-F71F-4367-BB7F-6A0058303DE9}" presName="hierChild4" presStyleCnt="0"/>
      <dgm:spPr/>
    </dgm:pt>
    <dgm:pt modelId="{A7378950-FAC6-4DE6-979F-8E757066C314}" type="pres">
      <dgm:prSet presAssocID="{1274C954-F71F-4367-BB7F-6A0058303DE9}" presName="hierChild5" presStyleCnt="0"/>
      <dgm:spPr/>
    </dgm:pt>
    <dgm:pt modelId="{422E3F56-FD71-4BE4-8C7B-27E565488BC4}" type="pres">
      <dgm:prSet presAssocID="{FEEE815A-5EF0-44D7-8421-27384AA6718F}" presName="Name37" presStyleLbl="parChTrans1D2" presStyleIdx="1" presStyleCnt="4"/>
      <dgm:spPr/>
    </dgm:pt>
    <dgm:pt modelId="{F0B46FEB-E3D1-4A40-9DB1-E59379801EE6}" type="pres">
      <dgm:prSet presAssocID="{B37E4962-AA30-4ED3-BA6A-E47C9AAA8D5A}" presName="hierRoot2" presStyleCnt="0">
        <dgm:presLayoutVars>
          <dgm:hierBranch val="init"/>
        </dgm:presLayoutVars>
      </dgm:prSet>
      <dgm:spPr/>
    </dgm:pt>
    <dgm:pt modelId="{1A58E922-B806-4315-BE51-7D5BC7256675}" type="pres">
      <dgm:prSet presAssocID="{B37E4962-AA30-4ED3-BA6A-E47C9AAA8D5A}" presName="rootComposite" presStyleCnt="0"/>
      <dgm:spPr/>
    </dgm:pt>
    <dgm:pt modelId="{3DD06895-AB09-4A05-8FCA-C054A04B638C}" type="pres">
      <dgm:prSet presAssocID="{B37E4962-AA30-4ED3-BA6A-E47C9AAA8D5A}" presName="rootText" presStyleLbl="node2" presStyleIdx="1" presStyleCnt="4" custLinFactNeighborX="-320" custLinFactNeighborY="-10507">
        <dgm:presLayoutVars>
          <dgm:chPref val="3"/>
        </dgm:presLayoutVars>
      </dgm:prSet>
      <dgm:spPr/>
    </dgm:pt>
    <dgm:pt modelId="{AE5B9632-D3D1-48BB-8BC0-63ACF9562FCA}" type="pres">
      <dgm:prSet presAssocID="{B37E4962-AA30-4ED3-BA6A-E47C9AAA8D5A}" presName="rootConnector" presStyleLbl="node2" presStyleIdx="1" presStyleCnt="4"/>
      <dgm:spPr/>
    </dgm:pt>
    <dgm:pt modelId="{2827127B-165A-43DE-B108-9DF3B97C645A}" type="pres">
      <dgm:prSet presAssocID="{B37E4962-AA30-4ED3-BA6A-E47C9AAA8D5A}" presName="hierChild4" presStyleCnt="0"/>
      <dgm:spPr/>
    </dgm:pt>
    <dgm:pt modelId="{56324AF8-438F-49A3-B3B5-FE1B52D6D05D}" type="pres">
      <dgm:prSet presAssocID="{B37E4962-AA30-4ED3-BA6A-E47C9AAA8D5A}" presName="hierChild5" presStyleCnt="0"/>
      <dgm:spPr/>
    </dgm:pt>
    <dgm:pt modelId="{3BB37C8E-E9C0-4EF6-92AB-1526B49D6DE5}" type="pres">
      <dgm:prSet presAssocID="{440E3E44-623C-4616-B8A2-6FA88B19AAAE}" presName="Name37" presStyleLbl="parChTrans1D2" presStyleIdx="2" presStyleCnt="4"/>
      <dgm:spPr/>
    </dgm:pt>
    <dgm:pt modelId="{EE238072-5B23-470F-A7CA-46D1CF2831D8}" type="pres">
      <dgm:prSet presAssocID="{E3885A2D-ABBC-4EB1-8347-711E92CEAB8A}" presName="hierRoot2" presStyleCnt="0">
        <dgm:presLayoutVars>
          <dgm:hierBranch val="init"/>
        </dgm:presLayoutVars>
      </dgm:prSet>
      <dgm:spPr/>
    </dgm:pt>
    <dgm:pt modelId="{A957B322-DF6A-4FB4-ADF7-9D18AFE65B05}" type="pres">
      <dgm:prSet presAssocID="{E3885A2D-ABBC-4EB1-8347-711E92CEAB8A}" presName="rootComposite" presStyleCnt="0"/>
      <dgm:spPr/>
    </dgm:pt>
    <dgm:pt modelId="{C45B2A52-246F-4909-ABD3-F7A0EA502468}" type="pres">
      <dgm:prSet presAssocID="{E3885A2D-ABBC-4EB1-8347-711E92CEAB8A}" presName="rootText" presStyleLbl="node2" presStyleIdx="2" presStyleCnt="4" custLinFactNeighborX="23" custLinFactNeighborY="-8372">
        <dgm:presLayoutVars>
          <dgm:chPref val="3"/>
        </dgm:presLayoutVars>
      </dgm:prSet>
      <dgm:spPr/>
    </dgm:pt>
    <dgm:pt modelId="{FFC1E034-88A1-4011-B02F-F8364C1896AD}" type="pres">
      <dgm:prSet presAssocID="{E3885A2D-ABBC-4EB1-8347-711E92CEAB8A}" presName="rootConnector" presStyleLbl="node2" presStyleIdx="2" presStyleCnt="4"/>
      <dgm:spPr/>
    </dgm:pt>
    <dgm:pt modelId="{5C0BDD15-0FC5-4535-A535-C20ED89CEAA0}" type="pres">
      <dgm:prSet presAssocID="{E3885A2D-ABBC-4EB1-8347-711E92CEAB8A}" presName="hierChild4" presStyleCnt="0"/>
      <dgm:spPr/>
    </dgm:pt>
    <dgm:pt modelId="{55B3ED1D-EC7D-46B5-9247-6F2ED00301A6}" type="pres">
      <dgm:prSet presAssocID="{E3885A2D-ABBC-4EB1-8347-711E92CEAB8A}" presName="hierChild5" presStyleCnt="0"/>
      <dgm:spPr/>
    </dgm:pt>
    <dgm:pt modelId="{C2D9A6C6-CFFC-465A-B56F-DB5982B23C74}" type="pres">
      <dgm:prSet presAssocID="{41CFF45B-D8CD-43C9-AF0F-135DFAB1DA27}" presName="Name37" presStyleLbl="parChTrans1D2" presStyleIdx="3" presStyleCnt="4"/>
      <dgm:spPr/>
    </dgm:pt>
    <dgm:pt modelId="{7834479E-DBBE-4765-B56D-53EA3EA7CEA9}" type="pres">
      <dgm:prSet presAssocID="{062F0F8B-9C4C-441E-970C-0B3BC32C1358}" presName="hierRoot2" presStyleCnt="0">
        <dgm:presLayoutVars>
          <dgm:hierBranch val="init"/>
        </dgm:presLayoutVars>
      </dgm:prSet>
      <dgm:spPr/>
    </dgm:pt>
    <dgm:pt modelId="{8ED63D0C-081E-434A-B911-55B686FF37BA}" type="pres">
      <dgm:prSet presAssocID="{062F0F8B-9C4C-441E-970C-0B3BC32C1358}" presName="rootComposite" presStyleCnt="0"/>
      <dgm:spPr/>
    </dgm:pt>
    <dgm:pt modelId="{9D97BFBC-AD05-47CC-BED0-C26785CA2434}" type="pres">
      <dgm:prSet presAssocID="{062F0F8B-9C4C-441E-970C-0B3BC32C1358}" presName="rootText" presStyleLbl="node2" presStyleIdx="3" presStyleCnt="4" custLinFactNeighborY="-8372">
        <dgm:presLayoutVars>
          <dgm:chPref val="3"/>
        </dgm:presLayoutVars>
      </dgm:prSet>
      <dgm:spPr/>
    </dgm:pt>
    <dgm:pt modelId="{1D875388-FF65-47DD-990B-7D94248B9BE3}" type="pres">
      <dgm:prSet presAssocID="{062F0F8B-9C4C-441E-970C-0B3BC32C1358}" presName="rootConnector" presStyleLbl="node2" presStyleIdx="3" presStyleCnt="4"/>
      <dgm:spPr/>
    </dgm:pt>
    <dgm:pt modelId="{6142D87D-A3B5-487F-8C48-E7DF73A6F00E}" type="pres">
      <dgm:prSet presAssocID="{062F0F8B-9C4C-441E-970C-0B3BC32C1358}" presName="hierChild4" presStyleCnt="0"/>
      <dgm:spPr/>
    </dgm:pt>
    <dgm:pt modelId="{39C46F64-809E-4A45-BDF0-F4E3A54FF748}" type="pres">
      <dgm:prSet presAssocID="{062F0F8B-9C4C-441E-970C-0B3BC32C1358}" presName="hierChild5" presStyleCnt="0"/>
      <dgm:spPr/>
    </dgm:pt>
    <dgm:pt modelId="{5896C266-4F96-4FD5-B7B5-AD931BB1A4FB}" type="pres">
      <dgm:prSet presAssocID="{8752D610-1840-4522-8837-758DC20B6C9A}" presName="hierChild3" presStyleCnt="0"/>
      <dgm:spPr/>
    </dgm:pt>
  </dgm:ptLst>
  <dgm:cxnLst>
    <dgm:cxn modelId="{9013A824-F221-4E0D-B42C-0BCC9E767728}" srcId="{8752D610-1840-4522-8837-758DC20B6C9A}" destId="{062F0F8B-9C4C-441E-970C-0B3BC32C1358}" srcOrd="3" destOrd="0" parTransId="{41CFF45B-D8CD-43C9-AF0F-135DFAB1DA27}" sibTransId="{08B5F267-9C44-40E3-B6C6-FB454F6DF3BC}"/>
    <dgm:cxn modelId="{3A78F831-082A-4EBB-A597-59B0AC762D52}" type="presOf" srcId="{E3885A2D-ABBC-4EB1-8347-711E92CEAB8A}" destId="{C45B2A52-246F-4909-ABD3-F7A0EA502468}" srcOrd="0" destOrd="0" presId="urn:microsoft.com/office/officeart/2005/8/layout/orgChart1"/>
    <dgm:cxn modelId="{818A6735-DCFA-4796-B4EC-250912990403}" type="presOf" srcId="{D9396ECD-A5B2-4C6A-84E8-C1A0298B01B0}" destId="{0DBF1A1F-5D45-4A7E-AF20-C2ADC49F375C}" srcOrd="0" destOrd="0" presId="urn:microsoft.com/office/officeart/2005/8/layout/orgChart1"/>
    <dgm:cxn modelId="{308F5B3B-AF2D-43A2-BAA8-35B0A48825CC}" type="presOf" srcId="{DCD5C540-F0FA-47B0-8390-9C8B470B1532}" destId="{E1480C10-1808-4C93-9EA1-A1BE03BC7C2E}" srcOrd="0" destOrd="0" presId="urn:microsoft.com/office/officeart/2005/8/layout/orgChart1"/>
    <dgm:cxn modelId="{75942F5E-8130-4918-A4DB-4CCD62E21CBE}" type="presOf" srcId="{8752D610-1840-4522-8837-758DC20B6C9A}" destId="{D1A92216-C797-4C59-99B9-A2656F2EB12F}" srcOrd="0" destOrd="0" presId="urn:microsoft.com/office/officeart/2005/8/layout/orgChart1"/>
    <dgm:cxn modelId="{A9062760-21DC-44EB-8FFE-DF8E937F24BA}" srcId="{8752D610-1840-4522-8837-758DC20B6C9A}" destId="{1274C954-F71F-4367-BB7F-6A0058303DE9}" srcOrd="0" destOrd="0" parTransId="{DCD5C540-F0FA-47B0-8390-9C8B470B1532}" sibTransId="{DAF3AC38-F6DD-4F1E-8378-205AB1D493C4}"/>
    <dgm:cxn modelId="{E974B847-4F96-4018-BDA5-24A804BD2806}" type="presOf" srcId="{062F0F8B-9C4C-441E-970C-0B3BC32C1358}" destId="{1D875388-FF65-47DD-990B-7D94248B9BE3}" srcOrd="1" destOrd="0" presId="urn:microsoft.com/office/officeart/2005/8/layout/orgChart1"/>
    <dgm:cxn modelId="{E3E94B4E-BC2A-4EAF-B1A5-836CC614F6C0}" type="presOf" srcId="{440E3E44-623C-4616-B8A2-6FA88B19AAAE}" destId="{3BB37C8E-E9C0-4EF6-92AB-1526B49D6DE5}" srcOrd="0" destOrd="0" presId="urn:microsoft.com/office/officeart/2005/8/layout/orgChart1"/>
    <dgm:cxn modelId="{A51C6971-CA8E-4A81-ADCF-2C95835C0BB1}" type="presOf" srcId="{1274C954-F71F-4367-BB7F-6A0058303DE9}" destId="{7BED7435-46A4-42AA-A760-DC4C1E692EFD}" srcOrd="1" destOrd="0" presId="urn:microsoft.com/office/officeart/2005/8/layout/orgChart1"/>
    <dgm:cxn modelId="{E53CB254-8223-4C32-879A-DBA728C5C978}" type="presOf" srcId="{FEEE815A-5EF0-44D7-8421-27384AA6718F}" destId="{422E3F56-FD71-4BE4-8C7B-27E565488BC4}" srcOrd="0" destOrd="0" presId="urn:microsoft.com/office/officeart/2005/8/layout/orgChart1"/>
    <dgm:cxn modelId="{39615E56-4E2B-4CE6-A799-9A58FBD815A4}" type="presOf" srcId="{062F0F8B-9C4C-441E-970C-0B3BC32C1358}" destId="{9D97BFBC-AD05-47CC-BED0-C26785CA2434}" srcOrd="0" destOrd="0" presId="urn:microsoft.com/office/officeart/2005/8/layout/orgChart1"/>
    <dgm:cxn modelId="{A84C497C-AF43-472B-94B5-B5CA7586379A}" type="presOf" srcId="{8752D610-1840-4522-8837-758DC20B6C9A}" destId="{CE09F8FC-F038-4FBF-B6C9-186235D9AACE}" srcOrd="1" destOrd="0" presId="urn:microsoft.com/office/officeart/2005/8/layout/orgChart1"/>
    <dgm:cxn modelId="{A9D8E787-93D0-4182-89ED-A939E6DC815E}" srcId="{8752D610-1840-4522-8837-758DC20B6C9A}" destId="{B37E4962-AA30-4ED3-BA6A-E47C9AAA8D5A}" srcOrd="1" destOrd="0" parTransId="{FEEE815A-5EF0-44D7-8421-27384AA6718F}" sibTransId="{853D3491-A18E-4E6D-B1B6-D6E6AB54D271}"/>
    <dgm:cxn modelId="{6307D495-BDE0-4A29-BFA5-BBF917C755FB}" type="presOf" srcId="{E3885A2D-ABBC-4EB1-8347-711E92CEAB8A}" destId="{FFC1E034-88A1-4011-B02F-F8364C1896AD}" srcOrd="1" destOrd="0" presId="urn:microsoft.com/office/officeart/2005/8/layout/orgChart1"/>
    <dgm:cxn modelId="{6EC864A3-B6E1-4840-BF7C-E989727369F4}" type="presOf" srcId="{B37E4962-AA30-4ED3-BA6A-E47C9AAA8D5A}" destId="{3DD06895-AB09-4A05-8FCA-C054A04B638C}" srcOrd="0" destOrd="0" presId="urn:microsoft.com/office/officeart/2005/8/layout/orgChart1"/>
    <dgm:cxn modelId="{12CE60AA-4326-4FBA-92E9-51B879A6B6A7}" type="presOf" srcId="{41CFF45B-D8CD-43C9-AF0F-135DFAB1DA27}" destId="{C2D9A6C6-CFFC-465A-B56F-DB5982B23C74}" srcOrd="0" destOrd="0" presId="urn:microsoft.com/office/officeart/2005/8/layout/orgChart1"/>
    <dgm:cxn modelId="{88F8B6BA-4D33-4F6F-8471-8F46D6755E4D}" type="presOf" srcId="{B37E4962-AA30-4ED3-BA6A-E47C9AAA8D5A}" destId="{AE5B9632-D3D1-48BB-8BC0-63ACF9562FCA}" srcOrd="1" destOrd="0" presId="urn:microsoft.com/office/officeart/2005/8/layout/orgChart1"/>
    <dgm:cxn modelId="{B7021FCE-E63F-49D3-B552-8BEF7E335936}" type="presOf" srcId="{1274C954-F71F-4367-BB7F-6A0058303DE9}" destId="{17729BBE-F82A-4152-94B4-9861586EB324}" srcOrd="0" destOrd="0" presId="urn:microsoft.com/office/officeart/2005/8/layout/orgChart1"/>
    <dgm:cxn modelId="{E9F8A2F0-7ABC-4092-B743-E37A9C8C1A42}" srcId="{D9396ECD-A5B2-4C6A-84E8-C1A0298B01B0}" destId="{8752D610-1840-4522-8837-758DC20B6C9A}" srcOrd="0" destOrd="0" parTransId="{9FEDFA0E-1BE1-4455-800A-579420EFCB39}" sibTransId="{7B17A0B7-55F2-457A-9E1A-239A3618B2C2}"/>
    <dgm:cxn modelId="{FF354AF8-FCC9-4EA2-8878-6D6D205D5CF7}" srcId="{8752D610-1840-4522-8837-758DC20B6C9A}" destId="{E3885A2D-ABBC-4EB1-8347-711E92CEAB8A}" srcOrd="2" destOrd="0" parTransId="{440E3E44-623C-4616-B8A2-6FA88B19AAAE}" sibTransId="{6D2D69EA-4EDE-4B6C-A3CF-8F561B694E7F}"/>
    <dgm:cxn modelId="{59E06562-EDDB-4845-80C8-CAD61CFBF254}" type="presParOf" srcId="{0DBF1A1F-5D45-4A7E-AF20-C2ADC49F375C}" destId="{8D7F8869-C562-4B51-A1AD-BB30ACE7DFF7}" srcOrd="0" destOrd="0" presId="urn:microsoft.com/office/officeart/2005/8/layout/orgChart1"/>
    <dgm:cxn modelId="{4BDB844C-DC97-4005-A7E9-6144BB6264C8}" type="presParOf" srcId="{8D7F8869-C562-4B51-A1AD-BB30ACE7DFF7}" destId="{612EC82E-D508-4810-8AB4-C6178975BC41}" srcOrd="0" destOrd="0" presId="urn:microsoft.com/office/officeart/2005/8/layout/orgChart1"/>
    <dgm:cxn modelId="{78BF90D8-811C-4E18-9455-3E379656DC76}" type="presParOf" srcId="{612EC82E-D508-4810-8AB4-C6178975BC41}" destId="{D1A92216-C797-4C59-99B9-A2656F2EB12F}" srcOrd="0" destOrd="0" presId="urn:microsoft.com/office/officeart/2005/8/layout/orgChart1"/>
    <dgm:cxn modelId="{0E0C036B-F6FD-461E-92EB-70EEF59F3B45}" type="presParOf" srcId="{612EC82E-D508-4810-8AB4-C6178975BC41}" destId="{CE09F8FC-F038-4FBF-B6C9-186235D9AACE}" srcOrd="1" destOrd="0" presId="urn:microsoft.com/office/officeart/2005/8/layout/orgChart1"/>
    <dgm:cxn modelId="{083A81AC-01A1-425A-8329-09366AA7D86E}" type="presParOf" srcId="{8D7F8869-C562-4B51-A1AD-BB30ACE7DFF7}" destId="{76803079-3FE0-4ED8-A733-61AFED0C80D7}" srcOrd="1" destOrd="0" presId="urn:microsoft.com/office/officeart/2005/8/layout/orgChart1"/>
    <dgm:cxn modelId="{CB06214E-7959-449B-B627-13CC12307E88}" type="presParOf" srcId="{76803079-3FE0-4ED8-A733-61AFED0C80D7}" destId="{E1480C10-1808-4C93-9EA1-A1BE03BC7C2E}" srcOrd="0" destOrd="0" presId="urn:microsoft.com/office/officeart/2005/8/layout/orgChart1"/>
    <dgm:cxn modelId="{19C6DE31-3DC4-4813-8066-A0DA3629E39D}" type="presParOf" srcId="{76803079-3FE0-4ED8-A733-61AFED0C80D7}" destId="{905E4717-13AE-4B2F-980E-CE1C581EBB4E}" srcOrd="1" destOrd="0" presId="urn:microsoft.com/office/officeart/2005/8/layout/orgChart1"/>
    <dgm:cxn modelId="{AD219960-0600-497C-9BB1-AF6FCBF78D54}" type="presParOf" srcId="{905E4717-13AE-4B2F-980E-CE1C581EBB4E}" destId="{1B3A1780-BB75-4EC8-9EA0-B8E7682BA258}" srcOrd="0" destOrd="0" presId="urn:microsoft.com/office/officeart/2005/8/layout/orgChart1"/>
    <dgm:cxn modelId="{001B6442-BDA1-448A-817E-6405CC1047B3}" type="presParOf" srcId="{1B3A1780-BB75-4EC8-9EA0-B8E7682BA258}" destId="{17729BBE-F82A-4152-94B4-9861586EB324}" srcOrd="0" destOrd="0" presId="urn:microsoft.com/office/officeart/2005/8/layout/orgChart1"/>
    <dgm:cxn modelId="{B903F228-CFAD-4D7B-8908-EAD98B302889}" type="presParOf" srcId="{1B3A1780-BB75-4EC8-9EA0-B8E7682BA258}" destId="{7BED7435-46A4-42AA-A760-DC4C1E692EFD}" srcOrd="1" destOrd="0" presId="urn:microsoft.com/office/officeart/2005/8/layout/orgChart1"/>
    <dgm:cxn modelId="{4D09B498-0484-4E33-927F-B5F817921CDA}" type="presParOf" srcId="{905E4717-13AE-4B2F-980E-CE1C581EBB4E}" destId="{B59858DA-38E7-40F6-81D3-7C80589CFBC5}" srcOrd="1" destOrd="0" presId="urn:microsoft.com/office/officeart/2005/8/layout/orgChart1"/>
    <dgm:cxn modelId="{721A40A0-5D6A-4C09-9F51-9E843B964701}" type="presParOf" srcId="{905E4717-13AE-4B2F-980E-CE1C581EBB4E}" destId="{A7378950-FAC6-4DE6-979F-8E757066C314}" srcOrd="2" destOrd="0" presId="urn:microsoft.com/office/officeart/2005/8/layout/orgChart1"/>
    <dgm:cxn modelId="{387324C1-9AE9-4D9A-BCC1-8F01BEC070D1}" type="presParOf" srcId="{76803079-3FE0-4ED8-A733-61AFED0C80D7}" destId="{422E3F56-FD71-4BE4-8C7B-27E565488BC4}" srcOrd="2" destOrd="0" presId="urn:microsoft.com/office/officeart/2005/8/layout/orgChart1"/>
    <dgm:cxn modelId="{DA15A4A3-8BB1-4B0D-92E6-04A34DBF3F91}" type="presParOf" srcId="{76803079-3FE0-4ED8-A733-61AFED0C80D7}" destId="{F0B46FEB-E3D1-4A40-9DB1-E59379801EE6}" srcOrd="3" destOrd="0" presId="urn:microsoft.com/office/officeart/2005/8/layout/orgChart1"/>
    <dgm:cxn modelId="{8F992223-5C0B-4756-98C6-2A9EF183D349}" type="presParOf" srcId="{F0B46FEB-E3D1-4A40-9DB1-E59379801EE6}" destId="{1A58E922-B806-4315-BE51-7D5BC7256675}" srcOrd="0" destOrd="0" presId="urn:microsoft.com/office/officeart/2005/8/layout/orgChart1"/>
    <dgm:cxn modelId="{AB8B98AF-DE05-475F-8309-70E993795432}" type="presParOf" srcId="{1A58E922-B806-4315-BE51-7D5BC7256675}" destId="{3DD06895-AB09-4A05-8FCA-C054A04B638C}" srcOrd="0" destOrd="0" presId="urn:microsoft.com/office/officeart/2005/8/layout/orgChart1"/>
    <dgm:cxn modelId="{7DE1C65C-C4EB-4446-96A5-AA6E43A2531E}" type="presParOf" srcId="{1A58E922-B806-4315-BE51-7D5BC7256675}" destId="{AE5B9632-D3D1-48BB-8BC0-63ACF9562FCA}" srcOrd="1" destOrd="0" presId="urn:microsoft.com/office/officeart/2005/8/layout/orgChart1"/>
    <dgm:cxn modelId="{FB1D6668-2970-41BA-AAEC-9BE5B81ACE55}" type="presParOf" srcId="{F0B46FEB-E3D1-4A40-9DB1-E59379801EE6}" destId="{2827127B-165A-43DE-B108-9DF3B97C645A}" srcOrd="1" destOrd="0" presId="urn:microsoft.com/office/officeart/2005/8/layout/orgChart1"/>
    <dgm:cxn modelId="{CFA6BE16-198E-4F74-80D5-2EF303595F75}" type="presParOf" srcId="{F0B46FEB-E3D1-4A40-9DB1-E59379801EE6}" destId="{56324AF8-438F-49A3-B3B5-FE1B52D6D05D}" srcOrd="2" destOrd="0" presId="urn:microsoft.com/office/officeart/2005/8/layout/orgChart1"/>
    <dgm:cxn modelId="{F5019B8B-9469-4977-8D7F-8C847CFC7FDE}" type="presParOf" srcId="{76803079-3FE0-4ED8-A733-61AFED0C80D7}" destId="{3BB37C8E-E9C0-4EF6-92AB-1526B49D6DE5}" srcOrd="4" destOrd="0" presId="urn:microsoft.com/office/officeart/2005/8/layout/orgChart1"/>
    <dgm:cxn modelId="{4A4FD562-B97F-40F2-8B51-531D4F9026FB}" type="presParOf" srcId="{76803079-3FE0-4ED8-A733-61AFED0C80D7}" destId="{EE238072-5B23-470F-A7CA-46D1CF2831D8}" srcOrd="5" destOrd="0" presId="urn:microsoft.com/office/officeart/2005/8/layout/orgChart1"/>
    <dgm:cxn modelId="{803C87CF-46EC-498D-9BDA-DE5DA2AE9C62}" type="presParOf" srcId="{EE238072-5B23-470F-A7CA-46D1CF2831D8}" destId="{A957B322-DF6A-4FB4-ADF7-9D18AFE65B05}" srcOrd="0" destOrd="0" presId="urn:microsoft.com/office/officeart/2005/8/layout/orgChart1"/>
    <dgm:cxn modelId="{D3CD1782-96DB-4F8B-B061-740DA342AF4E}" type="presParOf" srcId="{A957B322-DF6A-4FB4-ADF7-9D18AFE65B05}" destId="{C45B2A52-246F-4909-ABD3-F7A0EA502468}" srcOrd="0" destOrd="0" presId="urn:microsoft.com/office/officeart/2005/8/layout/orgChart1"/>
    <dgm:cxn modelId="{910C02DC-C89E-41C6-8A96-7B0AB5BF6489}" type="presParOf" srcId="{A957B322-DF6A-4FB4-ADF7-9D18AFE65B05}" destId="{FFC1E034-88A1-4011-B02F-F8364C1896AD}" srcOrd="1" destOrd="0" presId="urn:microsoft.com/office/officeart/2005/8/layout/orgChart1"/>
    <dgm:cxn modelId="{C78C97B3-0DA1-4C52-90D4-265B707662B6}" type="presParOf" srcId="{EE238072-5B23-470F-A7CA-46D1CF2831D8}" destId="{5C0BDD15-0FC5-4535-A535-C20ED89CEAA0}" srcOrd="1" destOrd="0" presId="urn:microsoft.com/office/officeart/2005/8/layout/orgChart1"/>
    <dgm:cxn modelId="{715CF3FB-8F50-4B6E-98CA-C6E6502E1B9D}" type="presParOf" srcId="{EE238072-5B23-470F-A7CA-46D1CF2831D8}" destId="{55B3ED1D-EC7D-46B5-9247-6F2ED00301A6}" srcOrd="2" destOrd="0" presId="urn:microsoft.com/office/officeart/2005/8/layout/orgChart1"/>
    <dgm:cxn modelId="{D763F6A6-5EAC-4CE8-889E-AE41066695F1}" type="presParOf" srcId="{76803079-3FE0-4ED8-A733-61AFED0C80D7}" destId="{C2D9A6C6-CFFC-465A-B56F-DB5982B23C74}" srcOrd="6" destOrd="0" presId="urn:microsoft.com/office/officeart/2005/8/layout/orgChart1"/>
    <dgm:cxn modelId="{CF02DADC-6D11-46CC-BE2D-609D31C77E0D}" type="presParOf" srcId="{76803079-3FE0-4ED8-A733-61AFED0C80D7}" destId="{7834479E-DBBE-4765-B56D-53EA3EA7CEA9}" srcOrd="7" destOrd="0" presId="urn:microsoft.com/office/officeart/2005/8/layout/orgChart1"/>
    <dgm:cxn modelId="{02899DB3-1BCC-4FE5-BAB6-800C3ED5F67A}" type="presParOf" srcId="{7834479E-DBBE-4765-B56D-53EA3EA7CEA9}" destId="{8ED63D0C-081E-434A-B911-55B686FF37BA}" srcOrd="0" destOrd="0" presId="urn:microsoft.com/office/officeart/2005/8/layout/orgChart1"/>
    <dgm:cxn modelId="{DE30F886-E74C-492F-94AD-B4C6F4B261FF}" type="presParOf" srcId="{8ED63D0C-081E-434A-B911-55B686FF37BA}" destId="{9D97BFBC-AD05-47CC-BED0-C26785CA2434}" srcOrd="0" destOrd="0" presId="urn:microsoft.com/office/officeart/2005/8/layout/orgChart1"/>
    <dgm:cxn modelId="{6D41BE1C-6377-4BCA-8D23-53E1C0F6725E}" type="presParOf" srcId="{8ED63D0C-081E-434A-B911-55B686FF37BA}" destId="{1D875388-FF65-47DD-990B-7D94248B9BE3}" srcOrd="1" destOrd="0" presId="urn:microsoft.com/office/officeart/2005/8/layout/orgChart1"/>
    <dgm:cxn modelId="{40B2A73E-DDF4-46FA-8133-1A86C2A63227}" type="presParOf" srcId="{7834479E-DBBE-4765-B56D-53EA3EA7CEA9}" destId="{6142D87D-A3B5-487F-8C48-E7DF73A6F00E}" srcOrd="1" destOrd="0" presId="urn:microsoft.com/office/officeart/2005/8/layout/orgChart1"/>
    <dgm:cxn modelId="{9493B6FB-A2E7-4F8F-9DD5-7AD3C60423CF}" type="presParOf" srcId="{7834479E-DBBE-4765-B56D-53EA3EA7CEA9}" destId="{39C46F64-809E-4A45-BDF0-F4E3A54FF748}" srcOrd="2" destOrd="0" presId="urn:microsoft.com/office/officeart/2005/8/layout/orgChart1"/>
    <dgm:cxn modelId="{91B4F168-89F4-4A63-AD6C-A4B1FA33AC07}" type="presParOf" srcId="{8D7F8869-C562-4B51-A1AD-BB30ACE7DFF7}" destId="{5896C266-4F96-4FD5-B7B5-AD931BB1A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37C8E-E9C0-4EF6-92AB-1526B49D6DE5}">
      <dsp:nvSpPr>
        <dsp:cNvPr id="0" name=""/>
        <dsp:cNvSpPr/>
      </dsp:nvSpPr>
      <dsp:spPr>
        <a:xfrm>
          <a:off x="3829402" y="1286555"/>
          <a:ext cx="2741773" cy="1958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706"/>
              </a:lnTo>
              <a:lnTo>
                <a:pt x="2741773" y="1722706"/>
              </a:lnTo>
              <a:lnTo>
                <a:pt x="2741773" y="1958961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E3F56-FD71-4BE4-8C7B-27E565488BC4}">
      <dsp:nvSpPr>
        <dsp:cNvPr id="0" name=""/>
        <dsp:cNvSpPr/>
      </dsp:nvSpPr>
      <dsp:spPr>
        <a:xfrm>
          <a:off x="3783682" y="1286555"/>
          <a:ext cx="91440" cy="2185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9162"/>
              </a:lnTo>
              <a:lnTo>
                <a:pt x="57217" y="1949162"/>
              </a:lnTo>
              <a:lnTo>
                <a:pt x="57217" y="218541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80C10-1808-4C93-9EA1-A1BE03BC7C2E}">
      <dsp:nvSpPr>
        <dsp:cNvPr id="0" name=""/>
        <dsp:cNvSpPr/>
      </dsp:nvSpPr>
      <dsp:spPr>
        <a:xfrm>
          <a:off x="1125024" y="1286555"/>
          <a:ext cx="2704377" cy="1942255"/>
        </a:xfrm>
        <a:custGeom>
          <a:avLst/>
          <a:gdLst/>
          <a:ahLst/>
          <a:cxnLst/>
          <a:rect l="0" t="0" r="0" b="0"/>
          <a:pathLst>
            <a:path>
              <a:moveTo>
                <a:pt x="2704377" y="0"/>
              </a:moveTo>
              <a:lnTo>
                <a:pt x="2704377" y="1705999"/>
              </a:lnTo>
              <a:lnTo>
                <a:pt x="0" y="1705999"/>
              </a:lnTo>
              <a:lnTo>
                <a:pt x="0" y="194225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92216-C797-4C59-99B9-A2656F2EB12F}">
      <dsp:nvSpPr>
        <dsp:cNvPr id="0" name=""/>
        <dsp:cNvSpPr/>
      </dsp:nvSpPr>
      <dsp:spPr>
        <a:xfrm>
          <a:off x="1122357" y="0"/>
          <a:ext cx="5414089" cy="1286555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رياضة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122357" y="0"/>
        <a:ext cx="5414089" cy="1286555"/>
      </dsp:txXfrm>
    </dsp:sp>
    <dsp:sp modelId="{17729BBE-F82A-4152-94B4-9861586EB324}">
      <dsp:nvSpPr>
        <dsp:cNvPr id="0" name=""/>
        <dsp:cNvSpPr/>
      </dsp:nvSpPr>
      <dsp:spPr>
        <a:xfrm>
          <a:off x="0" y="3228810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فيزياء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28810"/>
        <a:ext cx="2250048" cy="1125024"/>
      </dsp:txXfrm>
    </dsp:sp>
    <dsp:sp modelId="{3DD06895-AB09-4A05-8FCA-C054A04B638C}">
      <dsp:nvSpPr>
        <dsp:cNvPr id="0" name=""/>
        <dsp:cNvSpPr/>
      </dsp:nvSpPr>
      <dsp:spPr>
        <a:xfrm>
          <a:off x="2715875" y="3471973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رياضيات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5875" y="3471973"/>
        <a:ext cx="2250048" cy="1125024"/>
      </dsp:txXfrm>
    </dsp:sp>
    <dsp:sp modelId="{C45B2A52-246F-4909-ABD3-F7A0EA502468}">
      <dsp:nvSpPr>
        <dsp:cNvPr id="0" name=""/>
        <dsp:cNvSpPr/>
      </dsp:nvSpPr>
      <dsp:spPr>
        <a:xfrm>
          <a:off x="5446151" y="3245517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كيمياء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46151" y="3245517"/>
        <a:ext cx="2250048" cy="1125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9A6C6-CFFC-465A-B56F-DB5982B23C74}">
      <dsp:nvSpPr>
        <dsp:cNvPr id="0" name=""/>
        <dsp:cNvSpPr/>
      </dsp:nvSpPr>
      <dsp:spPr>
        <a:xfrm>
          <a:off x="4441715" y="1409956"/>
          <a:ext cx="3507283" cy="1409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9"/>
              </a:lnTo>
              <a:lnTo>
                <a:pt x="3507283" y="1207469"/>
              </a:lnTo>
              <a:lnTo>
                <a:pt x="3507283" y="140944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37C8E-E9C0-4EF6-92AB-1526B49D6DE5}">
      <dsp:nvSpPr>
        <dsp:cNvPr id="0" name=""/>
        <dsp:cNvSpPr/>
      </dsp:nvSpPr>
      <dsp:spPr>
        <a:xfrm>
          <a:off x="4441715" y="1409956"/>
          <a:ext cx="1180193" cy="1409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9"/>
              </a:lnTo>
              <a:lnTo>
                <a:pt x="1180193" y="1207469"/>
              </a:lnTo>
              <a:lnTo>
                <a:pt x="1180193" y="140944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E3F56-FD71-4BE4-8C7B-27E565488BC4}">
      <dsp:nvSpPr>
        <dsp:cNvPr id="0" name=""/>
        <dsp:cNvSpPr/>
      </dsp:nvSpPr>
      <dsp:spPr>
        <a:xfrm>
          <a:off x="3287778" y="1409956"/>
          <a:ext cx="1153936" cy="1388911"/>
        </a:xfrm>
        <a:custGeom>
          <a:avLst/>
          <a:gdLst/>
          <a:ahLst/>
          <a:cxnLst/>
          <a:rect l="0" t="0" r="0" b="0"/>
          <a:pathLst>
            <a:path>
              <a:moveTo>
                <a:pt x="1153936" y="0"/>
              </a:moveTo>
              <a:lnTo>
                <a:pt x="1153936" y="1186935"/>
              </a:lnTo>
              <a:lnTo>
                <a:pt x="0" y="1186935"/>
              </a:lnTo>
              <a:lnTo>
                <a:pt x="0" y="1388911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80C10-1808-4C93-9EA1-A1BE03BC7C2E}">
      <dsp:nvSpPr>
        <dsp:cNvPr id="0" name=""/>
        <dsp:cNvSpPr/>
      </dsp:nvSpPr>
      <dsp:spPr>
        <a:xfrm>
          <a:off x="965959" y="1409956"/>
          <a:ext cx="3475755" cy="1409445"/>
        </a:xfrm>
        <a:custGeom>
          <a:avLst/>
          <a:gdLst/>
          <a:ahLst/>
          <a:cxnLst/>
          <a:rect l="0" t="0" r="0" b="0"/>
          <a:pathLst>
            <a:path>
              <a:moveTo>
                <a:pt x="3475755" y="0"/>
              </a:moveTo>
              <a:lnTo>
                <a:pt x="3475755" y="1207469"/>
              </a:lnTo>
              <a:lnTo>
                <a:pt x="0" y="1207469"/>
              </a:lnTo>
              <a:lnTo>
                <a:pt x="0" y="140944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92216-C797-4C59-99B9-A2656F2EB12F}">
      <dsp:nvSpPr>
        <dsp:cNvPr id="0" name=""/>
        <dsp:cNvSpPr/>
      </dsp:nvSpPr>
      <dsp:spPr>
        <a:xfrm>
          <a:off x="2127446" y="310072"/>
          <a:ext cx="4628538" cy="1099883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علوم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27446" y="310072"/>
        <a:ext cx="4628538" cy="1099883"/>
      </dsp:txXfrm>
    </dsp:sp>
    <dsp:sp modelId="{17729BBE-F82A-4152-94B4-9861586EB324}">
      <dsp:nvSpPr>
        <dsp:cNvPr id="0" name=""/>
        <dsp:cNvSpPr/>
      </dsp:nvSpPr>
      <dsp:spPr>
        <a:xfrm>
          <a:off x="4169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الحشرات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9" y="2819401"/>
        <a:ext cx="1923580" cy="961790"/>
      </dsp:txXfrm>
    </dsp:sp>
    <dsp:sp modelId="{3DD06895-AB09-4A05-8FCA-C054A04B638C}">
      <dsp:nvSpPr>
        <dsp:cNvPr id="0" name=""/>
        <dsp:cNvSpPr/>
      </dsp:nvSpPr>
      <dsp:spPr>
        <a:xfrm>
          <a:off x="2325988" y="2798867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الحيوان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25988" y="2798867"/>
        <a:ext cx="1923580" cy="961790"/>
      </dsp:txXfrm>
    </dsp:sp>
    <dsp:sp modelId="{C45B2A52-246F-4909-ABD3-F7A0EA502468}">
      <dsp:nvSpPr>
        <dsp:cNvPr id="0" name=""/>
        <dsp:cNvSpPr/>
      </dsp:nvSpPr>
      <dsp:spPr>
        <a:xfrm>
          <a:off x="4660118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الجيولوجيا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0118" y="2819401"/>
        <a:ext cx="1923580" cy="961790"/>
      </dsp:txXfrm>
    </dsp:sp>
    <dsp:sp modelId="{9D97BFBC-AD05-47CC-BED0-C26785CA2434}">
      <dsp:nvSpPr>
        <dsp:cNvPr id="0" name=""/>
        <dsp:cNvSpPr/>
      </dsp:nvSpPr>
      <dsp:spPr>
        <a:xfrm>
          <a:off x="6987208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النبات</a:t>
          </a:r>
          <a:endParaRPr lang="en-US" sz="48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987208" y="2819401"/>
        <a:ext cx="1923580" cy="961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BC7541D-EF95-40F1-A792-B79194F5D588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137FEA0-819B-4F62-BCDA-01CC2851392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009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/>
              <a:t>الريادة العلمية بدون ساعات معتمدة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7FEA0-819B-4F62-BCDA-01CC2851392E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7970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/>
              <a:t>على موقع الكلية الدليل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7FEA0-819B-4F62-BCDA-01CC2851392E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1231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7E40-000D-4161-9580-F4426CD1B814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2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9D92E-43A5-4053-8F7C-E1A5EABBA5CA}" type="datetime1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0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392A-5243-478C-B0E2-0A612917B414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20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FD8A-2C17-45AA-B39C-7E6B1E7AFA71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0016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1436-DB63-45CB-917B-1230D8574CFC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26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BB15-C646-47BC-9DF1-AA03F19B96F5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876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89EB-8C03-4892-8FC0-FF24B44CDBDF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8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923-0EAB-43BC-9503-39BF2B3A994F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68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CD28-0983-47B6-8E08-67414B84005B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E6E-A8A8-4399-B0CB-A35345BB2667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4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CB12-1DE1-437F-8E64-B5975E814F89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5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315-D798-483A-8749-703FD062121A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4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65EE-B493-4F20-9495-1BEE8F3AF5D4}" type="datetime1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1F7B-69BC-44B2-91D6-3CB30F3EAC2B}" type="datetime1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23AC-F842-4809-A65B-B55691B82080}" type="datetime1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91D-0BAD-4623-8BC2-FAAC46B612EC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66875-9D04-4093-ABD4-1737A031520E}" type="datetime1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1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A8E7F6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DED0A8-65A8-4617-941C-054955312922}" type="datetime1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316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662C2-EC20-4693-ACAF-3FC9ED80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2879" y="6188075"/>
            <a:ext cx="856907" cy="6699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0FA10-FB4D-4FD3-A0B4-15CE322BAF6C}"/>
              </a:ext>
            </a:extLst>
          </p:cNvPr>
          <p:cNvSpPr/>
          <p:nvPr/>
        </p:nvSpPr>
        <p:spPr>
          <a:xfrm>
            <a:off x="2438400" y="762000"/>
            <a:ext cx="4572000" cy="769441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ar-SA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هدف الإرشاد الأكاديمى</a:t>
            </a:r>
            <a:endParaRPr lang="ar-EG" sz="44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E01747-E6AC-42EC-8DB7-89106DBC3D8B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3124200" y="1531441"/>
            <a:ext cx="1600200" cy="1668959"/>
          </a:xfrm>
          <a:prstGeom prst="straightConnector1">
            <a:avLst/>
          </a:prstGeom>
          <a:ln w="381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69C844-87C2-4D3B-9D4E-64E4AAB7F0A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724400" y="1531441"/>
            <a:ext cx="1752600" cy="1659127"/>
          </a:xfrm>
          <a:prstGeom prst="straightConnector1">
            <a:avLst/>
          </a:prstGeom>
          <a:ln w="381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B0F663-ADC4-4D0F-BDDD-AFECEAB53FD6}"/>
              </a:ext>
            </a:extLst>
          </p:cNvPr>
          <p:cNvSpPr/>
          <p:nvPr/>
        </p:nvSpPr>
        <p:spPr>
          <a:xfrm>
            <a:off x="1714500" y="3293808"/>
            <a:ext cx="2819400" cy="1066800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معنوى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E532D4B-0EB0-4A97-89EC-0AB42D87A744}"/>
              </a:ext>
            </a:extLst>
          </p:cNvPr>
          <p:cNvSpPr/>
          <p:nvPr/>
        </p:nvSpPr>
        <p:spPr>
          <a:xfrm>
            <a:off x="5383479" y="3220065"/>
            <a:ext cx="2819400" cy="1066800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أكاديمى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7141CA-2CD1-455A-ABFC-D646B2571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8" y="0"/>
            <a:ext cx="9144000" cy="6858000"/>
          </a:xfrm>
          <a:prstGeom prst="rect">
            <a:avLst/>
          </a:prstGeom>
          <a:scene3d>
            <a:camera prst="orthographicFront"/>
            <a:lightRig rig="freezing" dir="t"/>
          </a:scene3d>
          <a:sp3d prstMaterial="dkEdge">
            <a:bevelT w="152400" h="50800" prst="softRound"/>
            <a:bevelB w="152400" h="50800" prst="softRound"/>
          </a:sp3d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8FC4B3-4F02-4D35-8041-3A38950EA4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ement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27" y="170221"/>
            <a:ext cx="1426368" cy="1157134"/>
          </a:xfrm>
          <a:prstGeom prst="rect">
            <a:avLst/>
          </a:prstGeom>
          <a:scene3d>
            <a:camera prst="orthographicFront"/>
            <a:lightRig rig="freezing" dir="t"/>
          </a:scene3d>
          <a:sp3d prstMaterial="matte"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59EDFC2-B2E3-4416-B260-6EBFE825E06D}"/>
              </a:ext>
            </a:extLst>
          </p:cNvPr>
          <p:cNvSpPr txBox="1"/>
          <p:nvPr/>
        </p:nvSpPr>
        <p:spPr>
          <a:xfrm>
            <a:off x="7627077" y="1327355"/>
            <a:ext cx="1146468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EG" sz="28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كلية العلوم </a:t>
            </a:r>
          </a:p>
          <a:p>
            <a:pPr algn="ctr"/>
            <a:r>
              <a:rPr lang="ar-EG" sz="28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جامعة بنها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2B5E90-3142-46F8-9A34-510E05C4612D}"/>
              </a:ext>
            </a:extLst>
          </p:cNvPr>
          <p:cNvSpPr txBox="1"/>
          <p:nvPr/>
        </p:nvSpPr>
        <p:spPr>
          <a:xfrm>
            <a:off x="4376571" y="2205524"/>
            <a:ext cx="4568879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EG" sz="6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الإرشاد الأكاديمى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9CE103-B16C-4155-8D08-F09A6923E23F}"/>
              </a:ext>
            </a:extLst>
          </p:cNvPr>
          <p:cNvSpPr txBox="1"/>
          <p:nvPr/>
        </p:nvSpPr>
        <p:spPr>
          <a:xfrm>
            <a:off x="2616314" y="4793648"/>
            <a:ext cx="3520516" cy="181588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اعداد</a:t>
            </a:r>
          </a:p>
          <a:p>
            <a:pPr algn="ctr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د/ محمد عبد الرحمن أبو ريا</a:t>
            </a:r>
          </a:p>
          <a:p>
            <a:pPr algn="ctr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استاذ مساعد الكيمياء العضوية</a:t>
            </a:r>
          </a:p>
          <a:p>
            <a:pPr algn="ctr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قسم الكيمياء</a:t>
            </a:r>
          </a:p>
        </p:txBody>
      </p:sp>
    </p:spTree>
    <p:extLst>
      <p:ext uri="{BB962C8B-B14F-4D97-AF65-F5344CB8AC3E}">
        <p14:creationId xmlns:p14="http://schemas.microsoft.com/office/powerpoint/2010/main" val="198962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8013" y="6188075"/>
            <a:ext cx="855662" cy="669925"/>
          </a:xfrm>
        </p:spPr>
        <p:txBody>
          <a:bodyPr/>
          <a:lstStyle/>
          <a:p>
            <a:pPr>
              <a:defRPr/>
            </a:pPr>
            <a:fld id="{CDC82501-AA14-450A-85DC-5F1BC3CD9B15}" type="slidenum">
              <a:rPr lang="en-US" sz="120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52400" y="381000"/>
            <a:ext cx="8732113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/>
              <a:t>يتعرض الطالب للفصل من الكلية طبقاً لعدد مرات الرسوب على النحو التال</a:t>
            </a:r>
            <a:r>
              <a:rPr lang="ar-EG" dirty="0"/>
              <a:t>ى: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52400" y="1219200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/>
              <a:t>1- يُفصل طالب المستوى الأول إذا لم  يجتز30 ساعة معتمدة من المقررات التى سجل فيها وأدى فيها الإمتحان خلال أربعة فصول دراسية رئيسية</a:t>
            </a:r>
            <a:r>
              <a:rPr lang="en-US" dirty="0"/>
              <a:t>.</a:t>
            </a:r>
            <a:endParaRPr lang="en-US" sz="3200" dirty="0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52400" y="2514600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/>
              <a:t>2- يُفصل طالب المستوى الثانى إذا لم  يجتز64 ساعة معتمدة من المقررات التى سجل فيها وأدى فيها الإمتحان خلال ثمانية فصول دراسية رئيسية</a:t>
            </a:r>
            <a:r>
              <a:rPr lang="ar-EG" dirty="0"/>
              <a:t>.</a:t>
            </a:r>
            <a:endParaRPr lang="en-US" sz="3200" dirty="0">
              <a:latin typeface="Franklin Gothic Boo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52400" y="3733800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dirty="0"/>
              <a:t>3</a:t>
            </a:r>
            <a:r>
              <a:rPr lang="ar-SA" dirty="0"/>
              <a:t>- يُفصل طالب المستوى الثالث إذا لم  يجتز100 ساعة معتمدة من المقررات التى سجل فيها وأدى فيها الإمتحان خلال عشرة فصول دراسية</a:t>
            </a:r>
            <a:endParaRPr lang="en-US" sz="3200" dirty="0">
              <a:latin typeface="Franklin Gothic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52400" y="5029200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dirty="0"/>
              <a:t>4</a:t>
            </a:r>
            <a:r>
              <a:rPr lang="ar-SA" dirty="0"/>
              <a:t>- اذا اجتاز الطالب 100 ساعة معتمدة على الأقل يكون له حق الاستمرار في الدراسة حتى التخرج بمصروفات يحددها مجلسى الطلية والجامعة.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50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5248F-5EEA-4DBA-BADF-633A3681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7850" y="6451600"/>
            <a:ext cx="857250" cy="304800"/>
          </a:xfrm>
        </p:spPr>
        <p:txBody>
          <a:bodyPr/>
          <a:lstStyle/>
          <a:p>
            <a:pPr>
              <a:defRPr/>
            </a:pPr>
            <a:fld id="{6EAC4D34-050A-4851-B395-5ED969188DA5}" type="slidenum">
              <a:rPr lang="en-US" sz="1200"/>
              <a:pPr>
                <a:defRPr/>
              </a:pPr>
              <a:t>11</a:t>
            </a:fld>
            <a:endParaRPr lang="en-US" sz="1200" dirty="0"/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9525" y="304800"/>
            <a:ext cx="899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buFont typeface="Wingdings" panose="05000000000000000000" pitchFamily="2" charset="2"/>
              <a:buChar char="v"/>
            </a:pPr>
            <a:r>
              <a:rPr lang="ar-EG" altLang="en-US" sz="32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/>
              </a:rPr>
              <a:t>يتم حساب المعدل التراكمي للطالب بعد تسجيل 30 ساعة معتمدة.</a:t>
            </a:r>
            <a:endParaRPr lang="ar-EG" altLang="en-US" sz="320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5438" y="939800"/>
            <a:ext cx="8120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EG" altLang="en-US" sz="24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/>
              </a:rPr>
              <a:t>( معدل أقل من (2) يوجه له إنذارا أول    ( يراقب اكاديميا))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DB2EFCE-9599-4E0E-BF28-453ABF402AF2}"/>
              </a:ext>
            </a:extLst>
          </p:cNvPr>
          <p:cNvSpPr/>
          <p:nvPr/>
        </p:nvSpPr>
        <p:spPr>
          <a:xfrm>
            <a:off x="4191000" y="1371600"/>
            <a:ext cx="533400" cy="457200"/>
          </a:xfrm>
          <a:prstGeom prst="downArrow">
            <a:avLst/>
          </a:prstGeom>
          <a:solidFill>
            <a:srgbClr val="07E7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EG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" y="1752600"/>
            <a:ext cx="89963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EG" alt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يسجل عددا من الساعات لا يزيد عن 12 ساعة في الفصل الدراسي التالي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667000" y="2819400"/>
            <a:ext cx="64500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SA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 الموضوع تحت الملاحظة األاكاديمية يجب أن يرفع معدله التراكمي إلى 2 فأكثر وذلك في مدة أقصاها أربعة فصول دراسية متتالية</a:t>
            </a:r>
            <a:endParaRPr lang="ar-EG" altLang="en-US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9987CBA-D19D-4A69-B8ED-145118C27EF8}"/>
              </a:ext>
            </a:extLst>
          </p:cNvPr>
          <p:cNvSpPr/>
          <p:nvPr/>
        </p:nvSpPr>
        <p:spPr>
          <a:xfrm>
            <a:off x="4191000" y="3962400"/>
            <a:ext cx="533400" cy="377825"/>
          </a:xfrm>
          <a:prstGeom prst="downArrow">
            <a:avLst/>
          </a:prstGeom>
          <a:solidFill>
            <a:srgbClr val="07E7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EG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95400" y="4343400"/>
            <a:ext cx="7083425" cy="830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/>
            <a:r>
              <a:rPr lang="ar-SA" altLang="en-US" sz="2400" b="1">
                <a:solidFill>
                  <a:srgbClr val="FFFF00"/>
                </a:solidFill>
              </a:rPr>
              <a:t>وإذا لم يحقق الطالب تقدير تراكمي 2 على الاقل بعد أربعة فصول دراسية يتم فصل الطالب نهائيا.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89038" y="5233988"/>
            <a:ext cx="7839075" cy="1385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/>
              </a:rPr>
              <a:t>معدل الطالب أقل من ( 2)    ( بإنتهاء الفصل الدراسى الثانى </a:t>
            </a:r>
          </a:p>
          <a:p>
            <a:pPr algn="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/>
              </a:rPr>
              <a:t>بالمستوى الثانى ) </a:t>
            </a:r>
          </a:p>
          <a:p>
            <a:pPr algn="ct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/>
              </a:rPr>
              <a:t> يفصل الطالب من الكلية.</a:t>
            </a:r>
            <a:endParaRPr lang="ar-EG" altLang="en-US" sz="2800">
              <a:solidFill>
                <a:srgbClr val="FFFF66"/>
              </a:solidFill>
              <a:ea typeface="Calibri" panose="020F0502020204030204" pitchFamily="34" charset="0"/>
            </a:endParaRP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703263"/>
            <a:ext cx="9937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71800"/>
            <a:ext cx="985838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5138738"/>
            <a:ext cx="1025525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2860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ويرسل إليه إنذار ثان إذا أكمل فصلين دراسيين </a:t>
            </a:r>
            <a:endParaRPr lang="en-US" altLang="en-US" sz="32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5764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/>
      <p:bldP spid="9" grpId="0" animBg="1"/>
      <p:bldP spid="10" grpId="0" animBg="1"/>
      <p:bldP spid="12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57CDB-A15D-4B64-835A-582FE4D4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2613" y="6188075"/>
            <a:ext cx="857250" cy="669925"/>
          </a:xfrm>
        </p:spPr>
        <p:txBody>
          <a:bodyPr/>
          <a:lstStyle/>
          <a:p>
            <a:pPr>
              <a:defRPr/>
            </a:pPr>
            <a:fld id="{2EA6CE3F-8508-467F-BF7F-F97DAED3C22D}" type="slidenum">
              <a:rPr lang="en-US" sz="1200"/>
              <a:pPr>
                <a:defRPr/>
              </a:pPr>
              <a:t>12</a:t>
            </a:fld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7120E-4BA9-4A79-A41E-58214D046614}"/>
              </a:ext>
            </a:extLst>
          </p:cNvPr>
          <p:cNvSpPr/>
          <p:nvPr/>
        </p:nvSpPr>
        <p:spPr>
          <a:xfrm>
            <a:off x="887679" y="2514600"/>
            <a:ext cx="73152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96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التسجيل الطلابى</a:t>
            </a:r>
            <a:endParaRPr lang="ar-EG" sz="9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9469528"/>
      </p:ext>
    </p:extLst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C9464CF-4E8F-45D0-B763-1B3FA090F0D7}"/>
              </a:ext>
            </a:extLst>
          </p:cNvPr>
          <p:cNvGraphicFramePr/>
          <p:nvPr/>
        </p:nvGraphicFramePr>
        <p:xfrm>
          <a:off x="533400" y="838200"/>
          <a:ext cx="7696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F6E7851-5A8F-4F3F-907D-C8AEBA054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81975" y="6096000"/>
            <a:ext cx="857250" cy="669925"/>
          </a:xfrm>
        </p:spPr>
        <p:txBody>
          <a:bodyPr/>
          <a:lstStyle/>
          <a:p>
            <a:pPr>
              <a:defRPr/>
            </a:pPr>
            <a:fld id="{7B5A479F-4EA4-4D1D-8EBA-DD056F71CCA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00400" y="5638800"/>
            <a:ext cx="2362200" cy="961790"/>
            <a:chOff x="4660118" y="2819401"/>
            <a:chExt cx="1923580" cy="96179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Rectangle 4"/>
            <p:cNvSpPr/>
            <p:nvPr/>
          </p:nvSpPr>
          <p:spPr>
            <a:xfrm>
              <a:off x="4660118" y="2819401"/>
              <a:ext cx="1923580" cy="961790"/>
            </a:xfrm>
            <a:prstGeom prst="rect">
              <a:avLst/>
            </a:prstGeom>
            <a:solidFill>
              <a:srgbClr val="FFC00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TextBox 5"/>
            <p:cNvSpPr txBox="1"/>
            <p:nvPr/>
          </p:nvSpPr>
          <p:spPr>
            <a:xfrm>
              <a:off x="4660118" y="2819401"/>
              <a:ext cx="1923580" cy="9617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575" tIns="28575" rIns="28575" bIns="28575" spcCol="1270" anchor="ctr"/>
            <a:lstStyle/>
            <a:p>
              <a:pPr algn="ctr" defTabSz="2000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ar-EG" sz="4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الجيولوجيا</a:t>
              </a:r>
              <a:endPara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471756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C9464CF-4E8F-45D0-B763-1B3FA090F0D7}"/>
              </a:ext>
            </a:extLst>
          </p:cNvPr>
          <p:cNvGraphicFramePr/>
          <p:nvPr/>
        </p:nvGraphicFramePr>
        <p:xfrm>
          <a:off x="31955" y="5334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411FBD-0628-4CE6-84A6-BD2D64FA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6750" y="6188075"/>
            <a:ext cx="857250" cy="669925"/>
          </a:xfrm>
        </p:spPr>
        <p:txBody>
          <a:bodyPr/>
          <a:lstStyle/>
          <a:p>
            <a:pPr>
              <a:defRPr/>
            </a:pPr>
            <a:fld id="{B635D4A9-B6E7-4A09-BCBD-018678FFAF3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6642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28600"/>
            <a:ext cx="5198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altLang="ar-SA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النماذج الخاصة بالإرشاد الأكاديمي</a:t>
            </a:r>
            <a:endParaRPr lang="ar-EG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2866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ستمارة اجتماع المرشد الاكاديمى بالطالب فى حالة التعثر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990600"/>
            <a:ext cx="24480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استمارة اجتماع المرشد الاكاديمى بالطلاب</a:t>
            </a:r>
            <a:endParaRPr lang="ar-EG" altLang="en-US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05600" y="1219200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308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استمارة بيانات الطالب</a:t>
            </a:r>
            <a:endParaRPr lang="ar-EG" altLang="en-US" sz="2000" b="1" dirty="0">
              <a:solidFill>
                <a:srgbClr val="0308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0824" t="22443" r="49574" b="15151"/>
          <a:stretch/>
        </p:blipFill>
        <p:spPr>
          <a:xfrm>
            <a:off x="6172200" y="1676400"/>
            <a:ext cx="2971800" cy="4800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23486" t="22917" r="54686" b="12499"/>
          <a:stretch/>
        </p:blipFill>
        <p:spPr>
          <a:xfrm>
            <a:off x="3124200" y="1676400"/>
            <a:ext cx="2840182" cy="4800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51171" t="22822" r="20824" b="12690"/>
          <a:stretch/>
        </p:blipFill>
        <p:spPr>
          <a:xfrm>
            <a:off x="0" y="1752600"/>
            <a:ext cx="2881746" cy="471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45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8013" y="6188075"/>
            <a:ext cx="855662" cy="669925"/>
          </a:xfrm>
        </p:spPr>
        <p:txBody>
          <a:bodyPr/>
          <a:lstStyle/>
          <a:p>
            <a:pPr>
              <a:defRPr/>
            </a:pPr>
            <a:fld id="{C2EEB5AE-5E73-4594-AE14-88B5D3B89858}" type="slidenum">
              <a:rPr lang="en-US" sz="1200"/>
              <a:pPr>
                <a:defRPr/>
              </a:pPr>
              <a:t>16</a:t>
            </a:fld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1573C-1C7F-4A1C-8543-82553240B9A8}"/>
              </a:ext>
            </a:extLst>
          </p:cNvPr>
          <p:cNvSpPr/>
          <p:nvPr/>
        </p:nvSpPr>
        <p:spPr>
          <a:xfrm>
            <a:off x="1676400" y="0"/>
            <a:ext cx="5257800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التسجيل على موقع الكلية</a:t>
            </a:r>
            <a:endParaRPr lang="ar-EG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7" r="14849" b="39637"/>
          <a:stretch/>
        </p:blipFill>
        <p:spPr>
          <a:xfrm>
            <a:off x="76200" y="2895600"/>
            <a:ext cx="9067799" cy="38099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914400"/>
            <a:ext cx="1905000" cy="1905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0" y="1524000"/>
            <a:ext cx="556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http://mis.bu.edu.eg/misportal/portal.aspx</a:t>
            </a:r>
          </a:p>
        </p:txBody>
      </p:sp>
    </p:spTree>
    <p:extLst>
      <p:ext uri="{BB962C8B-B14F-4D97-AF65-F5344CB8AC3E}">
        <p14:creationId xmlns:p14="http://schemas.microsoft.com/office/powerpoint/2010/main" val="1085887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7FCBC2-1DF7-41B3-BD21-1E30BB6CA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02" y="1268760"/>
            <a:ext cx="8681978" cy="43001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7620">
            <a:bevelT w="95250" h="31750"/>
            <a:bevelB w="139700" h="139700" prst="divot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3269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0EB6C-1A70-4CBF-8A6A-41378B6B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9719" y="6553197"/>
            <a:ext cx="856907" cy="304803"/>
          </a:xfrm>
        </p:spPr>
        <p:txBody>
          <a:bodyPr/>
          <a:lstStyle/>
          <a:p>
            <a:fld id="{B6F15528-21DE-4FAA-801E-634DDDAF4B2B}" type="slidenum">
              <a:rPr lang="en-US" sz="1400" smtClean="0"/>
              <a:pPr/>
              <a:t>2</a:t>
            </a:fld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E20F8-123C-4E27-B9C1-8F2994E200AE}"/>
              </a:ext>
            </a:extLst>
          </p:cNvPr>
          <p:cNvSpPr/>
          <p:nvPr/>
        </p:nvSpPr>
        <p:spPr>
          <a:xfrm>
            <a:off x="2514600" y="381000"/>
            <a:ext cx="3962400" cy="830997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ar-SA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الإرشاد الأكاديمى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B715D93-B746-4D66-9043-3997D76B2ED2}"/>
              </a:ext>
            </a:extLst>
          </p:cNvPr>
          <p:cNvSpPr/>
          <p:nvPr/>
        </p:nvSpPr>
        <p:spPr>
          <a:xfrm>
            <a:off x="914400" y="2133600"/>
            <a:ext cx="7543800" cy="3352800"/>
          </a:xfrm>
          <a:prstGeom prst="roundRect">
            <a:avLst/>
          </a:prstGeom>
          <a:solidFill>
            <a:srgbClr val="FFFF66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/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هى عملية اشرافية من اعضاء هيئة التدريس تهدف الى م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ساعدة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و توجيه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الط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ا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لب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فى حياته الجامعية.</a:t>
            </a:r>
            <a:endParaRPr lang="ar-EG" sz="4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6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662C2-EC20-4693-ACAF-3FC9ED80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2879" y="6188075"/>
            <a:ext cx="856907" cy="669925"/>
          </a:xfrm>
        </p:spPr>
        <p:txBody>
          <a:bodyPr/>
          <a:lstStyle/>
          <a:p>
            <a:fld id="{B6F15528-21DE-4FAA-801E-634DDDAF4B2B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0FA10-FB4D-4FD3-A0B4-15CE322BAF6C}"/>
              </a:ext>
            </a:extLst>
          </p:cNvPr>
          <p:cNvSpPr/>
          <p:nvPr/>
        </p:nvSpPr>
        <p:spPr>
          <a:xfrm>
            <a:off x="2244432" y="411043"/>
            <a:ext cx="5070767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ar-SA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هدف الإرشاد الأكاديمى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E01747-E6AC-42EC-8DB7-89106DBC3D8B}"/>
              </a:ext>
            </a:extLst>
          </p:cNvPr>
          <p:cNvCxnSpPr>
            <a:cxnSpLocks/>
          </p:cNvCxnSpPr>
          <p:nvPr/>
        </p:nvCxnSpPr>
        <p:spPr>
          <a:xfrm flipH="1">
            <a:off x="3581400" y="1371600"/>
            <a:ext cx="855116" cy="690683"/>
          </a:xfrm>
          <a:prstGeom prst="straightConnector1">
            <a:avLst/>
          </a:prstGeom>
          <a:ln w="57150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69C844-87C2-4D3B-9D4E-64E4AAB7F0AB}"/>
              </a:ext>
            </a:extLst>
          </p:cNvPr>
          <p:cNvCxnSpPr>
            <a:cxnSpLocks/>
          </p:cNvCxnSpPr>
          <p:nvPr/>
        </p:nvCxnSpPr>
        <p:spPr>
          <a:xfrm>
            <a:off x="4991100" y="1435544"/>
            <a:ext cx="876300" cy="626739"/>
          </a:xfrm>
          <a:prstGeom prst="straightConnector1">
            <a:avLst/>
          </a:prstGeom>
          <a:ln w="57150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B0F663-ADC4-4D0F-BDDD-AFECEAB53FD6}"/>
              </a:ext>
            </a:extLst>
          </p:cNvPr>
          <p:cNvSpPr/>
          <p:nvPr/>
        </p:nvSpPr>
        <p:spPr>
          <a:xfrm>
            <a:off x="1948564" y="2297133"/>
            <a:ext cx="2819400" cy="1066800"/>
          </a:xfrm>
          <a:prstGeom prst="roundRect">
            <a:avLst/>
          </a:prstGeom>
          <a:solidFill>
            <a:srgbClr val="00CC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معنوى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E532D4B-0EB0-4A97-89EC-0AB42D87A744}"/>
              </a:ext>
            </a:extLst>
          </p:cNvPr>
          <p:cNvSpPr/>
          <p:nvPr/>
        </p:nvSpPr>
        <p:spPr>
          <a:xfrm>
            <a:off x="5245250" y="2261420"/>
            <a:ext cx="2819400" cy="1066800"/>
          </a:xfrm>
          <a:prstGeom prst="roundRect">
            <a:avLst/>
          </a:prstGeom>
          <a:solidFill>
            <a:srgbClr val="00CC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أكاديمى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322353E6-0F6E-41B6-B788-6C6397AB50BD}"/>
              </a:ext>
            </a:extLst>
          </p:cNvPr>
          <p:cNvSpPr/>
          <p:nvPr/>
        </p:nvSpPr>
        <p:spPr>
          <a:xfrm>
            <a:off x="6541546" y="3363933"/>
            <a:ext cx="457200" cy="744792"/>
          </a:xfrm>
          <a:prstGeom prst="downArrow">
            <a:avLst/>
          </a:prstGeom>
          <a:solidFill>
            <a:srgbClr val="0103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4862FC-C71A-4EE4-9B74-1F9F2D3B37DD}"/>
              </a:ext>
            </a:extLst>
          </p:cNvPr>
          <p:cNvSpPr txBox="1"/>
          <p:nvPr/>
        </p:nvSpPr>
        <p:spPr>
          <a:xfrm>
            <a:off x="5158094" y="4192756"/>
            <a:ext cx="3247853" cy="18158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مساعدة الطالب فى اختيار مقرراته الدراسية ووضع خطة مستقبلية للساعات الدراسية لانهاء دراسته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29B8D9-FAE7-4253-AD58-0D73FEAD7CDD}"/>
              </a:ext>
            </a:extLst>
          </p:cNvPr>
          <p:cNvSpPr txBox="1"/>
          <p:nvPr/>
        </p:nvSpPr>
        <p:spPr>
          <a:xfrm>
            <a:off x="1879294" y="3669763"/>
            <a:ext cx="2804692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بحث المشكلات التى يواجهها الطالب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5C3B3F-F340-489C-8730-813DD623A88A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1344383" y="3102323"/>
            <a:ext cx="418764" cy="888916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506F649-DF49-408F-B3BF-360EE75D0AB7}"/>
              </a:ext>
            </a:extLst>
          </p:cNvPr>
          <p:cNvCxnSpPr>
            <a:cxnSpLocks/>
          </p:cNvCxnSpPr>
          <p:nvPr/>
        </p:nvCxnSpPr>
        <p:spPr>
          <a:xfrm flipH="1">
            <a:off x="1172180" y="4043907"/>
            <a:ext cx="604181" cy="534589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B933147-AA02-4C23-9ED2-F0EB9BEB92BC}"/>
              </a:ext>
            </a:extLst>
          </p:cNvPr>
          <p:cNvCxnSpPr>
            <a:cxnSpLocks/>
          </p:cNvCxnSpPr>
          <p:nvPr/>
        </p:nvCxnSpPr>
        <p:spPr>
          <a:xfrm flipH="1">
            <a:off x="1185919" y="4010220"/>
            <a:ext cx="604179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7DD3C07-FEEF-4DAB-8D7A-99CC7A02170B}"/>
              </a:ext>
            </a:extLst>
          </p:cNvPr>
          <p:cNvSpPr txBox="1"/>
          <p:nvPr/>
        </p:nvSpPr>
        <p:spPr>
          <a:xfrm>
            <a:off x="42920" y="4241810"/>
            <a:ext cx="1040064" cy="5232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EG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تربوية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3454BF-C2BB-432C-910A-32F14B5102BD}"/>
              </a:ext>
            </a:extLst>
          </p:cNvPr>
          <p:cNvSpPr txBox="1"/>
          <p:nvPr/>
        </p:nvSpPr>
        <p:spPr>
          <a:xfrm>
            <a:off x="63152" y="3562737"/>
            <a:ext cx="1122765" cy="5232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EG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اجتماعية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687CD7-A0FA-44E8-A42F-6B62B219421A}"/>
              </a:ext>
            </a:extLst>
          </p:cNvPr>
          <p:cNvSpPr txBox="1"/>
          <p:nvPr/>
        </p:nvSpPr>
        <p:spPr>
          <a:xfrm>
            <a:off x="174983" y="2840713"/>
            <a:ext cx="1169400" cy="5232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EG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شخصية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1D5E05-FA98-4C4F-9C22-B50941E32CA0}"/>
              </a:ext>
            </a:extLst>
          </p:cNvPr>
          <p:cNvSpPr txBox="1"/>
          <p:nvPr/>
        </p:nvSpPr>
        <p:spPr>
          <a:xfrm>
            <a:off x="1229599" y="4729206"/>
            <a:ext cx="3454387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>
            <a:defPPr>
              <a:defRPr lang="en-US"/>
            </a:defPPr>
            <a:lvl1pPr marL="285750" indent="-285750" algn="just" rtl="1">
              <a:buFont typeface="Wingdings" panose="05000000000000000000" pitchFamily="2" charset="2"/>
              <a:buChar char="q"/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EG" dirty="0"/>
              <a:t> اكتشاف مهارات الطالب و كيفية الاستفادة منها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B68DA0-EAC6-47D1-BEA0-63488C54B975}"/>
              </a:ext>
            </a:extLst>
          </p:cNvPr>
          <p:cNvSpPr txBox="1"/>
          <p:nvPr/>
        </p:nvSpPr>
        <p:spPr>
          <a:xfrm>
            <a:off x="1185916" y="5788649"/>
            <a:ext cx="3582047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>
            <a:defPPr>
              <a:defRPr lang="en-US"/>
            </a:defPPr>
            <a:lvl1pPr marL="285750" indent="-285750" algn="just" rtl="1">
              <a:buFont typeface="Wingdings" panose="05000000000000000000" pitchFamily="2" charset="2"/>
              <a:buChar char="q"/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EG" dirty="0"/>
              <a:t> مساعدة الطالب فى التواصل مع المجتمع الجامعى</a:t>
            </a:r>
          </a:p>
        </p:txBody>
      </p:sp>
    </p:spTree>
    <p:extLst>
      <p:ext uri="{BB962C8B-B14F-4D97-AF65-F5344CB8AC3E}">
        <p14:creationId xmlns:p14="http://schemas.microsoft.com/office/powerpoint/2010/main" val="127551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2" grpId="0" animBg="1"/>
      <p:bldP spid="3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7460" y="6188075"/>
            <a:ext cx="856907" cy="669925"/>
          </a:xfrm>
        </p:spPr>
        <p:txBody>
          <a:bodyPr/>
          <a:lstStyle/>
          <a:p>
            <a:fld id="{B6F15528-21DE-4FAA-801E-634DDDAF4B2B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1573C-1C7F-4A1C-8543-82553240B9A8}"/>
              </a:ext>
            </a:extLst>
          </p:cNvPr>
          <p:cNvSpPr/>
          <p:nvPr/>
        </p:nvSpPr>
        <p:spPr>
          <a:xfrm>
            <a:off x="1498988" y="304800"/>
            <a:ext cx="6248399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آليات تفعيل الارشاد الاكاديمى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5835443" y="1410489"/>
            <a:ext cx="2786057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الهيكل التنظيمى للوحدة.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FC42B-ED7D-4326-9D38-FF453B7B66E5}"/>
              </a:ext>
            </a:extLst>
          </p:cNvPr>
          <p:cNvSpPr txBox="1"/>
          <p:nvPr/>
        </p:nvSpPr>
        <p:spPr>
          <a:xfrm>
            <a:off x="3003003" y="2141419"/>
            <a:ext cx="5224457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تشكيل مجموعة من المرشدين الاكادميين الاكفاء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FFEE5B-CD5D-4A30-A353-7A8D7EC73380}"/>
              </a:ext>
            </a:extLst>
          </p:cNvPr>
          <p:cNvSpPr txBox="1"/>
          <p:nvPr/>
        </p:nvSpPr>
        <p:spPr>
          <a:xfrm>
            <a:off x="1236407" y="2841403"/>
            <a:ext cx="6506064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EG" altLang="ar-SA" dirty="0"/>
              <a:t>إ</a:t>
            </a:r>
            <a:r>
              <a:rPr lang="ar-SA" altLang="ar-SA" dirty="0"/>
              <a:t>عداد </a:t>
            </a:r>
            <a:r>
              <a:rPr lang="ar-EG" altLang="ar-SA" dirty="0"/>
              <a:t>ا</a:t>
            </a:r>
            <a:r>
              <a:rPr lang="ar-SA" altLang="ar-SA" dirty="0"/>
              <a:t>لمرشد</a:t>
            </a:r>
            <a:r>
              <a:rPr lang="ar-EG" altLang="ar-SA" dirty="0"/>
              <a:t>الاكاديمي</a:t>
            </a:r>
            <a:r>
              <a:rPr lang="ar-SA" altLang="ar-SA" dirty="0"/>
              <a:t> </a:t>
            </a:r>
            <a:r>
              <a:rPr lang="ar-EG" altLang="ar-SA" dirty="0"/>
              <a:t>لتوفر مستوى جيد من الخبرة</a:t>
            </a:r>
            <a:endParaRPr lang="ar-E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E55057-6940-4376-8B41-F85CADC28BDC}"/>
              </a:ext>
            </a:extLst>
          </p:cNvPr>
          <p:cNvSpPr txBox="1"/>
          <p:nvPr/>
        </p:nvSpPr>
        <p:spPr>
          <a:xfrm>
            <a:off x="533400" y="3571188"/>
            <a:ext cx="6322461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توزيع الطلاب على المرشديين الاكادميين فى مجموعات صغيرة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845E2-0740-4F31-9A21-8DA7335EA8D8}"/>
              </a:ext>
            </a:extLst>
          </p:cNvPr>
          <p:cNvSpPr txBox="1"/>
          <p:nvPr/>
        </p:nvSpPr>
        <p:spPr>
          <a:xfrm>
            <a:off x="1022874" y="4295417"/>
            <a:ext cx="6658464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SA" altLang="ar-SA" dirty="0"/>
              <a:t>إعداد وتصميم مجموعة من النماذج الخاصة بالإرشاد الأكاديمي</a:t>
            </a:r>
            <a:endParaRPr lang="ar-E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0278D-8A77-4F9A-BD24-DBEF35D533C8}"/>
              </a:ext>
            </a:extLst>
          </p:cNvPr>
          <p:cNvSpPr txBox="1"/>
          <p:nvPr/>
        </p:nvSpPr>
        <p:spPr>
          <a:xfrm>
            <a:off x="2438400" y="5128553"/>
            <a:ext cx="5789060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EG" altLang="ar-SA"/>
              <a:t>أعداد دليل </a:t>
            </a:r>
            <a:r>
              <a:rPr lang="ar-EG" altLang="ar-SA" dirty="0"/>
              <a:t>للطالب للاطلاع عليه و الالمام بلائحة الكلية</a:t>
            </a:r>
            <a:endParaRPr lang="ar-E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741AA-F836-4C34-9181-FB92904E66C1}"/>
              </a:ext>
            </a:extLst>
          </p:cNvPr>
          <p:cNvSpPr txBox="1"/>
          <p:nvPr/>
        </p:nvSpPr>
        <p:spPr>
          <a:xfrm>
            <a:off x="5943600" y="5905127"/>
            <a:ext cx="2677900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just" rtl="1"/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توعية الطالب بواجباته</a:t>
            </a:r>
          </a:p>
        </p:txBody>
      </p:sp>
    </p:spTree>
    <p:extLst>
      <p:ext uri="{BB962C8B-B14F-4D97-AF65-F5344CB8AC3E}">
        <p14:creationId xmlns:p14="http://schemas.microsoft.com/office/powerpoint/2010/main" val="428613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F7EAA-BD6B-4443-9EEF-B6752559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04C8F6-AAB6-4755-88D9-D015BD73CFB4}"/>
              </a:ext>
            </a:extLst>
          </p:cNvPr>
          <p:cNvSpPr/>
          <p:nvPr/>
        </p:nvSpPr>
        <p:spPr>
          <a:xfrm>
            <a:off x="5177398" y="228600"/>
            <a:ext cx="3538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db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مهام لجنة الإرشاد الأكاديمى:</a:t>
            </a:r>
            <a:endParaRPr lang="ar-EG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365AFA-0853-4518-8A38-2119835CCC16}"/>
              </a:ext>
            </a:extLst>
          </p:cNvPr>
          <p:cNvSpPr/>
          <p:nvPr/>
        </p:nvSpPr>
        <p:spPr>
          <a:xfrm>
            <a:off x="608012" y="5776044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EG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Arabic"/>
              </a:rPr>
              <a:t>متابعة عمل المرشد الاكاديمى و كيفية تواصله و مواعيد المقابلات مع الطلاب.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37A19-ACA4-42BB-8342-ADAB03111037}"/>
              </a:ext>
            </a:extLst>
          </p:cNvPr>
          <p:cNvSpPr/>
          <p:nvPr/>
        </p:nvSpPr>
        <p:spPr>
          <a:xfrm>
            <a:off x="-303213" y="910431"/>
            <a:ext cx="921702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توفير البيانات و المعلومات المطلوبة لاعضاء الإرشاد الأكاديمى للقيام بمهامهم.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C6ACBC-DA9F-41D3-9FD1-3BB435B439AD}"/>
              </a:ext>
            </a:extLst>
          </p:cNvPr>
          <p:cNvSpPr/>
          <p:nvPr/>
        </p:nvSpPr>
        <p:spPr>
          <a:xfrm>
            <a:off x="-1163023" y="1561818"/>
            <a:ext cx="100965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مساعدة المرشدين وشرح الخطة الدراسية و تعريفهم على اللائحة الخاصة بالتسجيل</a:t>
            </a:r>
            <a:endParaRPr lang="ar-EG" sz="2400" dirty="0">
              <a:solidFill>
                <a:schemeClr val="bg1"/>
              </a:solidFill>
              <a:latin typeface="SimplifiedArabic"/>
              <a:ea typeface="Calibri" panose="020F0502020204030204" pitchFamily="34" charset="0"/>
              <a:cs typeface="SimplifiedArabic"/>
            </a:endParaRPr>
          </a:p>
          <a:p>
            <a:pPr lvl="0" algn="just" rtl="1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ar-EG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   </a:t>
            </a: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الطلابى.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FCC00B-85F8-4ADB-B2F8-DD1B6D45873D}"/>
              </a:ext>
            </a:extLst>
          </p:cNvPr>
          <p:cNvSpPr/>
          <p:nvPr/>
        </p:nvSpPr>
        <p:spPr>
          <a:xfrm>
            <a:off x="489155" y="2669561"/>
            <a:ext cx="841482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توزيع الطلاب على اعضاء هيئة التدريس و توفير البيانات الخاصة بهم واعلان قائمة بارقام وأسماء الطلبة المشمولين وقائمة بالمجموعات الإرشادية.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06C6D6-AEB0-4641-8C3D-0659B61F4B84}"/>
              </a:ext>
            </a:extLst>
          </p:cNvPr>
          <p:cNvSpPr/>
          <p:nvPr/>
        </p:nvSpPr>
        <p:spPr>
          <a:xfrm>
            <a:off x="2068205" y="3891571"/>
            <a:ext cx="6835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امداد اعضاء الإرشاد الأكاديمى بالمستلزمات و الاوراق المطلوبة.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B59F8F-E93B-44DA-A858-6CCA55350394}"/>
              </a:ext>
            </a:extLst>
          </p:cNvPr>
          <p:cNvSpPr/>
          <p:nvPr/>
        </p:nvSpPr>
        <p:spPr>
          <a:xfrm>
            <a:off x="519624" y="4474859"/>
            <a:ext cx="835977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الإشراف ومتابع</a:t>
            </a:r>
            <a:r>
              <a:rPr lang="ar-EG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ة</a:t>
            </a: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تطبيق الإجراءات وتعليمات الارشاد الاكاديمى.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996C07-7384-4B89-B32D-5F61E15C0CAB}"/>
              </a:ext>
            </a:extLst>
          </p:cNvPr>
          <p:cNvSpPr/>
          <p:nvPr/>
        </p:nvSpPr>
        <p:spPr>
          <a:xfrm>
            <a:off x="-915527" y="5192756"/>
            <a:ext cx="9824423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التواصل مع وحدة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Arabic"/>
              </a:rPr>
              <a:t>MIS</a:t>
            </a:r>
            <a:r>
              <a:rPr lang="ar-EG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Arabic"/>
              </a:rPr>
              <a:t> بالكلية  و امداد المرشد الاكاديمى بالمعلومات اللازمة له.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35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446C2-0C08-4614-BE1F-DCDC9E5A2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9CBC11-6815-4100-A9D2-72875F2AB210}"/>
              </a:ext>
            </a:extLst>
          </p:cNvPr>
          <p:cNvSpPr/>
          <p:nvPr/>
        </p:nvSpPr>
        <p:spPr>
          <a:xfrm>
            <a:off x="6019800" y="228600"/>
            <a:ext cx="287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dbl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مهام المرشد الأكاديمى:</a:t>
            </a:r>
            <a:endParaRPr lang="ar-EG" sz="2800" b="1" u="dbl" dirty="0">
              <a:solidFill>
                <a:schemeClr val="bg1"/>
              </a:solid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358435-7E66-4563-B726-29978C65F0E3}"/>
              </a:ext>
            </a:extLst>
          </p:cNvPr>
          <p:cNvSpPr/>
          <p:nvPr/>
        </p:nvSpPr>
        <p:spPr>
          <a:xfrm>
            <a:off x="3200400" y="751820"/>
            <a:ext cx="3009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EG" sz="2400" b="1" dirty="0">
                <a:solidFill>
                  <a:schemeClr val="bg1"/>
                </a:solidFill>
                <a:latin typeface="SKRHEAD2,Bold"/>
                <a:cs typeface="Arial" panose="020B0604020202020204" pitchFamily="34" charset="0"/>
              </a:rPr>
              <a:t>أولا المهام الخاصة بالمرشد:</a:t>
            </a:r>
            <a:endParaRPr lang="en-US" sz="2400" b="1" dirty="0">
              <a:solidFill>
                <a:schemeClr val="bg1"/>
              </a:solidFill>
              <a:latin typeface="SKRHEAD2,Bold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26FD0-1BA1-471C-B618-E25D41A7B960}"/>
              </a:ext>
            </a:extLst>
          </p:cNvPr>
          <p:cNvSpPr/>
          <p:nvPr/>
        </p:nvSpPr>
        <p:spPr>
          <a:xfrm>
            <a:off x="145042" y="5132998"/>
            <a:ext cx="8714102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التعرف على موقع التسجيل الالكترونى من خلال موقع الكلية لارشاد الطلاب فى حالة تعسرهم فى التعامل معه.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4872C7-E6E0-4C10-A019-B42EC21471A9}"/>
              </a:ext>
            </a:extLst>
          </p:cNvPr>
          <p:cNvSpPr/>
          <p:nvPr/>
        </p:nvSpPr>
        <p:spPr>
          <a:xfrm>
            <a:off x="176997" y="1280731"/>
            <a:ext cx="8704270" cy="114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التواصل</a:t>
            </a:r>
            <a:r>
              <a:rPr lang="en-US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</a:t>
            </a:r>
            <a:r>
              <a:rPr lang="ar-EG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مع</a:t>
            </a: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</a:t>
            </a:r>
            <a:r>
              <a:rPr lang="ar-EG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مدير الوحدة </a:t>
            </a: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وتحديد مواعيد للتشاور وتبادل المعلومات وحل المشاكل ان وجدت.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49613-76D1-4D97-A5DB-597B2ADF251E}"/>
              </a:ext>
            </a:extLst>
          </p:cNvPr>
          <p:cNvSpPr/>
          <p:nvPr/>
        </p:nvSpPr>
        <p:spPr>
          <a:xfrm>
            <a:off x="176997" y="2286000"/>
            <a:ext cx="87313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التعرف على اللائحة الداخلية للكلية و الإلمام بالخطة الدراسية لكل فصل دراسى و مواعيد التسجيل و الحذف و الإضافة.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709F1-D133-4E36-AFAC-0C8AB2EE9900}"/>
              </a:ext>
            </a:extLst>
          </p:cNvPr>
          <p:cNvSpPr/>
          <p:nvPr/>
        </p:nvSpPr>
        <p:spPr>
          <a:xfrm>
            <a:off x="176997" y="3461748"/>
            <a:ext cx="8738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sz="2400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التعرف على المقررات الدراسية و متطلباتها من خلال اللائحة الداخلية للكلية و معرفة متطلبات الجامعة و الكلية و المتطلبات الاجبارية و الاختيارية لإتمام عملية التخرج للطالب.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0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EED19-DC4F-4EDE-A6DC-048082D79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24600"/>
            <a:ext cx="449826" cy="5211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99A98C-0ACE-4D7E-B5E9-7A2B4F15E0ED}"/>
              </a:ext>
            </a:extLst>
          </p:cNvPr>
          <p:cNvSpPr/>
          <p:nvPr/>
        </p:nvSpPr>
        <p:spPr>
          <a:xfrm>
            <a:off x="2563937" y="84691"/>
            <a:ext cx="39180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EG" sz="2400" b="1" dirty="0">
                <a:solidFill>
                  <a:schemeClr val="bg1"/>
                </a:solidFill>
                <a:latin typeface="SKRHEAD2,Bold"/>
                <a:cs typeface="Arial" panose="020B0604020202020204" pitchFamily="34" charset="0"/>
              </a:rPr>
              <a:t>ثانيا  المهام الخاصة بالتعامل الطلابى:</a:t>
            </a:r>
            <a:endParaRPr lang="en-US" sz="2400" b="1" dirty="0">
              <a:solidFill>
                <a:schemeClr val="bg1"/>
              </a:solidFill>
              <a:latin typeface="SKRHEAD2,Bold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A279B-B7F2-4A73-BF43-123E24794722}"/>
              </a:ext>
            </a:extLst>
          </p:cNvPr>
          <p:cNvSpPr/>
          <p:nvPr/>
        </p:nvSpPr>
        <p:spPr>
          <a:xfrm>
            <a:off x="79221" y="474245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اعداد ملف للطالب يحتوى على: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  - </a:t>
            </a:r>
            <a:r>
              <a:rPr lang="ar-SA" b="1" dirty="0">
                <a:solidFill>
                  <a:schemeClr val="bg1"/>
                </a:solidFill>
                <a:latin typeface="Times New Roman,Bold"/>
                <a:ea typeface="Calibri" panose="020F0502020204030204" pitchFamily="34" charset="0"/>
                <a:cs typeface="Times New Roman,Bold"/>
              </a:rPr>
              <a:t>استمارة بيانات الطالبة الخاصة به.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b="1" dirty="0">
                <a:solidFill>
                  <a:schemeClr val="bg1"/>
                </a:solidFill>
                <a:latin typeface="Times New Roman,Bold"/>
                <a:ea typeface="Calibri" panose="020F0502020204030204" pitchFamily="34" charset="0"/>
                <a:cs typeface="Times New Roman,Bold"/>
              </a:rPr>
              <a:t>    - قائمة بالمواد الدراسية اللازمة له حتى وصوله الى مرحلة التخرج.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Aft>
                <a:spcPts val="0"/>
              </a:spcAft>
            </a:pPr>
            <a:r>
              <a:rPr lang="ar-SA" b="1" dirty="0">
                <a:solidFill>
                  <a:schemeClr val="bg1"/>
                </a:solidFill>
                <a:latin typeface="Times New Roman,Bold"/>
                <a:ea typeface="Calibri" panose="020F0502020204030204" pitchFamily="34" charset="0"/>
                <a:cs typeface="Times New Roman,Bold"/>
              </a:rPr>
              <a:t>    - نسخة من السجل الدراسى الخاص بالطالب يوضح علامته الدراسية.</a:t>
            </a:r>
            <a:endParaRPr lang="en-US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B6E1B4-7867-4D2F-BEF6-4C8A8CE1DE6B}"/>
              </a:ext>
            </a:extLst>
          </p:cNvPr>
          <p:cNvSpPr/>
          <p:nvPr/>
        </p:nvSpPr>
        <p:spPr>
          <a:xfrm>
            <a:off x="1255559" y="590110"/>
            <a:ext cx="76930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ايجاد وسيلة التواصل المناسبة مع الطلاب وتحديد مواعيد محددة للقاء الطلابى.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7AF38-E1AB-4F72-96BF-7854A8CC8686}"/>
              </a:ext>
            </a:extLst>
          </p:cNvPr>
          <p:cNvSpPr/>
          <p:nvPr/>
        </p:nvSpPr>
        <p:spPr>
          <a:xfrm>
            <a:off x="-517832" y="1001955"/>
            <a:ext cx="9466416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امداد الطالب بما يحتاجه من معلومات و نماذج و لوائح لاتمام عملية التسجيل الخاصة به.</a:t>
            </a:r>
            <a:r>
              <a:rPr lang="ar-EG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      (ملفات للتوزيع)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027844-E09D-4CBE-8B38-41F00161C293}"/>
              </a:ext>
            </a:extLst>
          </p:cNvPr>
          <p:cNvSpPr/>
          <p:nvPr/>
        </p:nvSpPr>
        <p:spPr>
          <a:xfrm>
            <a:off x="866621" y="1453565"/>
            <a:ext cx="808196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تعريف الطالب على طريقة التسجيل على موقع الكلية و متابعة حالته الدراسية.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8BBE8D-1720-4488-A068-6EBE36C31EB5}"/>
              </a:ext>
            </a:extLst>
          </p:cNvPr>
          <p:cNvSpPr/>
          <p:nvPr/>
        </p:nvSpPr>
        <p:spPr>
          <a:xfrm>
            <a:off x="1569884" y="1887218"/>
            <a:ext cx="73787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متابعة الطلاب اثناء التسجيل و مساعدتهم فى حالة تعثرهم بذلك.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D8F1F-9678-42D8-A678-B53B6943B2E0}"/>
              </a:ext>
            </a:extLst>
          </p:cNvPr>
          <p:cNvSpPr/>
          <p:nvPr/>
        </p:nvSpPr>
        <p:spPr>
          <a:xfrm>
            <a:off x="367071" y="2275363"/>
            <a:ext cx="860266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حساب المعدل الفصلى و التراكمى للطالب لتحديد عدد ساعات التسجيل المسموح بها.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EE9436-70CF-4705-A4D4-C2BAD3382971}"/>
              </a:ext>
            </a:extLst>
          </p:cNvPr>
          <p:cNvSpPr/>
          <p:nvPr/>
        </p:nvSpPr>
        <p:spPr>
          <a:xfrm>
            <a:off x="734859" y="2631958"/>
            <a:ext cx="82137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ارشاد الطالب المستجد باهمية التزامه و تفوقه الدراسى و عقوبات تدنى معدله الدراسى.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71A5FA-9161-4EB9-9B19-045EEBBAA725}"/>
              </a:ext>
            </a:extLst>
          </p:cNvPr>
          <p:cNvSpPr/>
          <p:nvPr/>
        </p:nvSpPr>
        <p:spPr>
          <a:xfrm>
            <a:off x="76200" y="3063063"/>
            <a:ext cx="88935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فى حالة تعثر الطالب دراسيا على المرشد الأكاديمى استدعاء الطالب و دراسة حالته و مساعدته فى حل المشاكل الخاصة به.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17DE4F-3FAA-4F61-9D0E-0CA06E14EEFA}"/>
              </a:ext>
            </a:extLst>
          </p:cNvPr>
          <p:cNvSpPr/>
          <p:nvPr/>
        </p:nvSpPr>
        <p:spPr>
          <a:xfrm>
            <a:off x="202893" y="3818224"/>
            <a:ext cx="874077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ارشاد الطالب فى السلوك و حقوقة وواجباته و الانشطة الطلابية داخل الجامعة.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7CACE-A582-4009-91C4-B08B396EF2E9}"/>
              </a:ext>
            </a:extLst>
          </p:cNvPr>
          <p:cNvSpPr/>
          <p:nvPr/>
        </p:nvSpPr>
        <p:spPr>
          <a:xfrm>
            <a:off x="-103341" y="4285506"/>
            <a:ext cx="9051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SA" b="1" dirty="0">
                <a:solidFill>
                  <a:schemeClr val="bg1"/>
                </a:solidFill>
                <a:latin typeface="SimplifiedArabic"/>
                <a:ea typeface="Calibri" panose="020F0502020204030204" pitchFamily="34" charset="0"/>
                <a:cs typeface="SimplifiedArabic"/>
              </a:rPr>
              <a:t>فى حالة حدوث مشكلة فى تسجيل الطالب يرجى التواصل مع منسق القسم او ادارة الوحدة او مع وحدة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Arabic"/>
              </a:rPr>
              <a:t>MIS </a:t>
            </a:r>
            <a:r>
              <a:rPr lang="ar-EG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Arabic"/>
              </a:rPr>
              <a:t> بالكلية.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10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build="p"/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8013" y="6188075"/>
            <a:ext cx="855662" cy="669925"/>
          </a:xfrm>
        </p:spPr>
        <p:txBody>
          <a:bodyPr/>
          <a:lstStyle/>
          <a:p>
            <a:pPr>
              <a:defRPr/>
            </a:pPr>
            <a:fld id="{B1693FC6-92E4-4C92-B5EE-293EDA36D483}" type="slidenum">
              <a:rPr lang="en-US" sz="120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1573C-1C7F-4A1C-8543-82553240B9A8}"/>
              </a:ext>
            </a:extLst>
          </p:cNvPr>
          <p:cNvSpPr/>
          <p:nvPr/>
        </p:nvSpPr>
        <p:spPr>
          <a:xfrm>
            <a:off x="2895600" y="152400"/>
            <a:ext cx="3301612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اللائحة الدراسية</a:t>
            </a:r>
            <a:endParaRPr lang="ar-EG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0278D-8A77-4F9A-BD24-DBEF35D533C8}"/>
              </a:ext>
            </a:extLst>
          </p:cNvPr>
          <p:cNvSpPr txBox="1"/>
          <p:nvPr/>
        </p:nvSpPr>
        <p:spPr>
          <a:xfrm>
            <a:off x="457200" y="4191000"/>
            <a:ext cx="8432763" cy="138499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يتكون العام الدراسي من فصلين دراسيين إلزاميين هما الفصل الأول (فصل الخريف)، والفصل الثاني (فصل الربيع) مدة كل منهما سبعة عشر أسبوعاً، و فصل ثالث اختيارى مكثف خلال فترة الصيف (فصل صيفى) لمدة ثمانية أسابيع</a:t>
            </a:r>
            <a:r>
              <a:rPr lang="en-US" dirty="0"/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FB0EBB-3B53-4576-B20D-E5BF3014A250}"/>
              </a:ext>
            </a:extLst>
          </p:cNvPr>
          <p:cNvSpPr/>
          <p:nvPr/>
        </p:nvSpPr>
        <p:spPr>
          <a:xfrm>
            <a:off x="304800" y="2971800"/>
            <a:ext cx="8610598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مدة الدراسة لنيل درجة البكالوريوس فى كلية العلوم هى أربع سنوات جامعية بشرط استكمال الطالب عدد الساعات المعتمدة المطلوبة للتخرج (136 ساعة) بنجاح</a:t>
            </a:r>
            <a:endParaRPr lang="en-US" sz="2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219200" y="1066800"/>
            <a:ext cx="7589113" cy="5847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3200" dirty="0">
                <a:solidFill>
                  <a:srgbClr val="FF0000"/>
                </a:solidFill>
              </a:rPr>
              <a:t>السنة الدراسية</a:t>
            </a:r>
            <a:r>
              <a:rPr lang="ar-EG" dirty="0"/>
              <a:t>: </a:t>
            </a:r>
            <a:r>
              <a:rPr lang="ar-SA" dirty="0"/>
              <a:t>نظام الدراسة بالكلية هو نظام الساعات المعتمدة.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381000" y="1828800"/>
            <a:ext cx="8478982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3200" dirty="0">
                <a:solidFill>
                  <a:srgbClr val="FF0000"/>
                </a:solidFill>
              </a:rPr>
              <a:t>السنة الدراسية</a:t>
            </a:r>
            <a:r>
              <a:rPr lang="ar-EG" dirty="0"/>
              <a:t>: </a:t>
            </a:r>
            <a:r>
              <a:rPr lang="ar-SA" dirty="0"/>
              <a:t>ساعة معتمدة واحدة كل محاضرة مدتها ساعة نظرية واحدة أو 2-3 ساعات تمارين</a:t>
            </a:r>
            <a:r>
              <a:rPr lang="en-US" dirty="0"/>
              <a:t> </a:t>
            </a:r>
            <a:r>
              <a:rPr lang="ar-SA" dirty="0"/>
              <a:t>في الأسبوع  .</a:t>
            </a:r>
          </a:p>
        </p:txBody>
      </p:sp>
    </p:spTree>
    <p:extLst>
      <p:ext uri="{BB962C8B-B14F-4D97-AF65-F5344CB8AC3E}">
        <p14:creationId xmlns:p14="http://schemas.microsoft.com/office/powerpoint/2010/main" val="50134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9E1AD-4D76-4BBA-A4C0-039AEB99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6750" y="6169025"/>
            <a:ext cx="857250" cy="669925"/>
          </a:xfrm>
        </p:spPr>
        <p:txBody>
          <a:bodyPr/>
          <a:lstStyle/>
          <a:p>
            <a:pPr>
              <a:defRPr/>
            </a:pPr>
            <a:fld id="{9FABA7EF-9D8B-4A48-B5BC-9E96E4492E96}" type="slidenum">
              <a:rPr lang="en-US" sz="1100"/>
              <a:pPr>
                <a:defRPr/>
              </a:pPr>
              <a:t>9</a:t>
            </a:fld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4ED9C-C254-438B-A516-DA02C1418F48}"/>
              </a:ext>
            </a:extLst>
          </p:cNvPr>
          <p:cNvSpPr txBox="1"/>
          <p:nvPr/>
        </p:nvSpPr>
        <p:spPr>
          <a:xfrm>
            <a:off x="228600" y="152400"/>
            <a:ext cx="8761181" cy="14465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لا يُسمح للطالب الذي لا يحقق معدل تراكمى 2 (60% من الحد الأقصى لمجموع درجات المقررات التى درسها) بالتسجيل فى أكثر من 12 ساعة معتمدة فى الفصل الدراسى الواحد </a:t>
            </a:r>
            <a:r>
              <a:rPr lang="ar-SA" sz="3200" i="1" dirty="0">
                <a:solidFill>
                  <a:srgbClr val="FF0000"/>
                </a:solidFill>
              </a:rPr>
              <a:t>ويراقب أكاديميا </a:t>
            </a:r>
            <a:r>
              <a:rPr lang="ar-SA" dirty="0"/>
              <a:t>حتى يتجاوز هذا المعدل</a:t>
            </a:r>
            <a:r>
              <a:rPr lang="en-US" dirty="0"/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762000" y="1600200"/>
            <a:ext cx="7778385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الجامعة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8 ساعات معتمدة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إجبارى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.</a:t>
            </a:r>
            <a:r>
              <a:rPr lang="ar-SA" dirty="0"/>
              <a:t> </a:t>
            </a:r>
            <a:r>
              <a:rPr lang="ar-EG" dirty="0"/>
              <a:t>  (</a:t>
            </a:r>
            <a:r>
              <a:rPr lang="ar-EG" sz="3200" dirty="0">
                <a:solidFill>
                  <a:srgbClr val="FF0000"/>
                </a:solidFill>
              </a:rPr>
              <a:t>م ج</a:t>
            </a:r>
            <a:r>
              <a:rPr lang="ar-EG" sz="3200" dirty="0"/>
              <a:t>)</a:t>
            </a:r>
            <a:endParaRPr lang="en-US" sz="3200" dirty="0">
              <a:latin typeface="Franklin Gothic Book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C1CE4A-7C64-43FC-AC5E-79246FADE8BE}"/>
              </a:ext>
            </a:extLst>
          </p:cNvPr>
          <p:cNvSpPr txBox="1"/>
          <p:nvPr/>
        </p:nvSpPr>
        <p:spPr>
          <a:xfrm>
            <a:off x="381000" y="2286000"/>
            <a:ext cx="8532581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</a:t>
            </a: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الكلية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sz="3600" dirty="0">
                <a:latin typeface="Times New Roman" panose="02020603050405020304" pitchFamily="18" charset="0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</a:rPr>
              <a:t>2</a:t>
            </a:r>
            <a:r>
              <a:rPr lang="ar-EG" sz="3600" dirty="0">
                <a:latin typeface="Times New Roman" panose="02020603050405020304" pitchFamily="18" charset="0"/>
              </a:rPr>
              <a:t>8</a:t>
            </a:r>
            <a:r>
              <a:rPr lang="ar-SA" sz="3600" dirty="0">
                <a:latin typeface="Times New Roman" panose="02020603050405020304" pitchFamily="18" charset="0"/>
              </a:rPr>
              <a:t> ساعة معتمده</a:t>
            </a:r>
            <a:r>
              <a:rPr lang="ar-EG" sz="3600" dirty="0"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381000" y="2971800"/>
            <a:ext cx="8532581" cy="107721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sz="3200" dirty="0"/>
              <a:t>متطلبات التخصص: 88 ساعة معتمدة</a:t>
            </a:r>
            <a:r>
              <a:rPr lang="ar-SA" dirty="0"/>
              <a:t>، توزع بين </a:t>
            </a:r>
            <a:r>
              <a:rPr lang="ar-SA" sz="3200" dirty="0"/>
              <a:t>المقررات إلاجبارية (60 ساعة معتمدة) والمقررات الاختيارية (28 ساعة معتمدة) للتخصص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381000" y="4114800"/>
            <a:ext cx="8532581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>
              <a:defRPr/>
            </a:pPr>
            <a:r>
              <a:rPr lang="ar-SA" dirty="0"/>
              <a:t>مقررات اختيارية حرة: 6 ساعات معتمدة من خارج مقررات التخصص</a:t>
            </a:r>
            <a:r>
              <a:rPr lang="en-US" dirty="0"/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381000" y="4724400"/>
            <a:ext cx="8532581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مشروع تخرج: كتابة مقال مرجعى أوتنفيذ مشروع تخرج بحثى (3) ساعات معتمدة.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381000" y="5334000"/>
            <a:ext cx="8532581" cy="138499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تدريبات تطبيقية وميدانية لمدة ثمانية أسابيع داخل مؤسسات إنتاجية أو أحد المراكز البحثية أو الأقسام العلمية بالجامعة التى يدرس بها الطالب (3) ساعات معتمدة.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70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568</TotalTime>
  <Words>1048</Words>
  <Application>Microsoft Office PowerPoint</Application>
  <PresentationFormat>On-screen Show (4:3)</PresentationFormat>
  <Paragraphs>122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Andalus</vt:lpstr>
      <vt:lpstr>Arial</vt:lpstr>
      <vt:lpstr>Calibri</vt:lpstr>
      <vt:lpstr>Century Gothic</vt:lpstr>
      <vt:lpstr>Franklin Gothic Book</vt:lpstr>
      <vt:lpstr>Sakkal Majalla</vt:lpstr>
      <vt:lpstr>SimplifiedArabic</vt:lpstr>
      <vt:lpstr>SKRHEAD2,Bold</vt:lpstr>
      <vt:lpstr>Symbol</vt:lpstr>
      <vt:lpstr>Times New Roman</vt:lpstr>
      <vt:lpstr>Times New Roman,Bold</vt:lpstr>
      <vt:lpstr>Urdu Typesetting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Abo Riya</dc:creator>
  <cp:lastModifiedBy>MOHAMED.ABORYA@fsc.bu.edu.eg</cp:lastModifiedBy>
  <cp:revision>49</cp:revision>
  <dcterms:created xsi:type="dcterms:W3CDTF">2006-08-16T00:00:00Z</dcterms:created>
  <dcterms:modified xsi:type="dcterms:W3CDTF">2021-12-19T17:39:11Z</dcterms:modified>
</cp:coreProperties>
</file>