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70" r:id="rId2"/>
    <p:sldId id="280" r:id="rId3"/>
    <p:sldId id="281" r:id="rId4"/>
    <p:sldId id="282" r:id="rId5"/>
    <p:sldId id="272" r:id="rId6"/>
    <p:sldId id="273" r:id="rId7"/>
    <p:sldId id="274" r:id="rId8"/>
    <p:sldId id="301" r:id="rId9"/>
    <p:sldId id="305" r:id="rId10"/>
    <p:sldId id="303" r:id="rId11"/>
    <p:sldId id="306" r:id="rId12"/>
    <p:sldId id="286" r:id="rId13"/>
    <p:sldId id="287" r:id="rId14"/>
    <p:sldId id="288" r:id="rId15"/>
    <p:sldId id="300" r:id="rId16"/>
    <p:sldId id="295" r:id="rId17"/>
    <p:sldId id="276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308E7"/>
    <a:srgbClr val="FFFFCC"/>
    <a:srgbClr val="A8E7F6"/>
    <a:srgbClr val="8DE0F3"/>
    <a:srgbClr val="9588F6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79" autoAdjust="0"/>
    <p:restoredTop sz="94660"/>
  </p:normalViewPr>
  <p:slideViewPr>
    <p:cSldViewPr>
      <p:cViewPr varScale="1">
        <p:scale>
          <a:sx n="85" d="100"/>
          <a:sy n="85" d="100"/>
        </p:scale>
        <p:origin x="159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9396ECD-A5B2-4C6A-84E8-C1A0298B01B0}" type="doc">
      <dgm:prSet loTypeId="urn:microsoft.com/office/officeart/2005/8/layout/orgChart1" loCatId="hierarchy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752D610-1840-4522-8837-758DC20B6C9A}">
      <dgm:prSet phldrT="[Text]" custT="1"/>
      <dgm:spPr>
        <a:solidFill>
          <a:srgbClr val="FFC000"/>
        </a:solidFill>
      </dgm:spPr>
      <dgm:t>
        <a:bodyPr/>
        <a:lstStyle/>
        <a:p>
          <a:pPr marL="0" lvl="0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EG" sz="5400" kern="1200" dirty="0">
              <a:solidFill>
                <a:schemeClr val="bg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طالب علمى رياضة</a:t>
          </a:r>
          <a:endParaRPr lang="en-US" sz="5400" kern="1200" dirty="0">
            <a:solidFill>
              <a:schemeClr val="bg1"/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gm:t>
    </dgm:pt>
    <dgm:pt modelId="{9FEDFA0E-1BE1-4455-800A-579420EFCB39}" type="parTrans" cxnId="{E9F8A2F0-7ABC-4092-B743-E37A9C8C1A42}">
      <dgm:prSet/>
      <dgm:spPr/>
      <dgm:t>
        <a:bodyPr/>
        <a:lstStyle/>
        <a:p>
          <a:endParaRPr lang="en-US"/>
        </a:p>
      </dgm:t>
    </dgm:pt>
    <dgm:pt modelId="{7B17A0B7-55F2-457A-9E1A-239A3618B2C2}" type="sibTrans" cxnId="{E9F8A2F0-7ABC-4092-B743-E37A9C8C1A42}">
      <dgm:prSet/>
      <dgm:spPr/>
      <dgm:t>
        <a:bodyPr/>
        <a:lstStyle/>
        <a:p>
          <a:endParaRPr lang="en-US"/>
        </a:p>
      </dgm:t>
    </dgm:pt>
    <dgm:pt modelId="{1274C954-F71F-4367-BB7F-6A0058303DE9}">
      <dgm:prSet phldrT="[Text]"/>
      <dgm:spPr>
        <a:solidFill>
          <a:srgbClr val="FFC000"/>
        </a:solidFill>
      </dgm:spPr>
      <dgm:t>
        <a:bodyPr/>
        <a:lstStyle/>
        <a:p>
          <a:r>
            <a:rPr lang="ar-EG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فيزياء</a:t>
          </a:r>
          <a:endParaRPr lang="en-US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CD5C540-F0FA-47B0-8390-9C8B470B1532}" type="parTrans" cxnId="{A9062760-21DC-44EB-8FFE-DF8E937F24BA}">
      <dgm:prSet/>
      <dgm:spPr/>
      <dgm:t>
        <a:bodyPr/>
        <a:lstStyle/>
        <a:p>
          <a:endParaRPr lang="en-US"/>
        </a:p>
      </dgm:t>
    </dgm:pt>
    <dgm:pt modelId="{DAF3AC38-F6DD-4F1E-8378-205AB1D493C4}" type="sibTrans" cxnId="{A9062760-21DC-44EB-8FFE-DF8E937F24BA}">
      <dgm:prSet/>
      <dgm:spPr/>
      <dgm:t>
        <a:bodyPr/>
        <a:lstStyle/>
        <a:p>
          <a:endParaRPr lang="en-US"/>
        </a:p>
      </dgm:t>
    </dgm:pt>
    <dgm:pt modelId="{B37E4962-AA30-4ED3-BA6A-E47C9AAA8D5A}">
      <dgm:prSet phldrT="[Text]"/>
      <dgm:spPr>
        <a:solidFill>
          <a:srgbClr val="FFC000"/>
        </a:solidFill>
      </dgm:spPr>
      <dgm:t>
        <a:bodyPr/>
        <a:lstStyle/>
        <a:p>
          <a:r>
            <a:rPr lang="ar-EG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رياضيات</a:t>
          </a:r>
          <a:endParaRPr lang="en-US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EEE815A-5EF0-44D7-8421-27384AA6718F}" type="parTrans" cxnId="{A9D8E787-93D0-4182-89ED-A939E6DC815E}">
      <dgm:prSet/>
      <dgm:spPr/>
      <dgm:t>
        <a:bodyPr/>
        <a:lstStyle/>
        <a:p>
          <a:endParaRPr lang="en-US"/>
        </a:p>
      </dgm:t>
    </dgm:pt>
    <dgm:pt modelId="{853D3491-A18E-4E6D-B1B6-D6E6AB54D271}" type="sibTrans" cxnId="{A9D8E787-93D0-4182-89ED-A939E6DC815E}">
      <dgm:prSet/>
      <dgm:spPr/>
      <dgm:t>
        <a:bodyPr/>
        <a:lstStyle/>
        <a:p>
          <a:endParaRPr lang="en-US"/>
        </a:p>
      </dgm:t>
    </dgm:pt>
    <dgm:pt modelId="{E3885A2D-ABBC-4EB1-8347-711E92CEAB8A}">
      <dgm:prSet phldrT="[Text]"/>
      <dgm:spPr>
        <a:solidFill>
          <a:srgbClr val="FFC000"/>
        </a:solidFill>
      </dgm:spPr>
      <dgm:t>
        <a:bodyPr/>
        <a:lstStyle/>
        <a:p>
          <a:r>
            <a:rPr lang="ar-EG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كيمياء</a:t>
          </a:r>
          <a:endParaRPr lang="en-US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40E3E44-623C-4616-B8A2-6FA88B19AAAE}" type="parTrans" cxnId="{FF354AF8-FCC9-4EA2-8878-6D6D205D5CF7}">
      <dgm:prSet/>
      <dgm:spPr/>
      <dgm:t>
        <a:bodyPr/>
        <a:lstStyle/>
        <a:p>
          <a:endParaRPr lang="en-US"/>
        </a:p>
      </dgm:t>
    </dgm:pt>
    <dgm:pt modelId="{6D2D69EA-4EDE-4B6C-A3CF-8F561B694E7F}" type="sibTrans" cxnId="{FF354AF8-FCC9-4EA2-8878-6D6D205D5CF7}">
      <dgm:prSet/>
      <dgm:spPr/>
      <dgm:t>
        <a:bodyPr/>
        <a:lstStyle/>
        <a:p>
          <a:endParaRPr lang="en-US"/>
        </a:p>
      </dgm:t>
    </dgm:pt>
    <dgm:pt modelId="{0DBF1A1F-5D45-4A7E-AF20-C2ADC49F375C}" type="pres">
      <dgm:prSet presAssocID="{D9396ECD-A5B2-4C6A-84E8-C1A0298B01B0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8D7F8869-C562-4B51-A1AD-BB30ACE7DFF7}" type="pres">
      <dgm:prSet presAssocID="{8752D610-1840-4522-8837-758DC20B6C9A}" presName="hierRoot1" presStyleCnt="0">
        <dgm:presLayoutVars>
          <dgm:hierBranch val="init"/>
        </dgm:presLayoutVars>
      </dgm:prSet>
      <dgm:spPr/>
    </dgm:pt>
    <dgm:pt modelId="{612EC82E-D508-4810-8AB4-C6178975BC41}" type="pres">
      <dgm:prSet presAssocID="{8752D610-1840-4522-8837-758DC20B6C9A}" presName="rootComposite1" presStyleCnt="0"/>
      <dgm:spPr/>
    </dgm:pt>
    <dgm:pt modelId="{D1A92216-C797-4C59-99B9-A2656F2EB12F}" type="pres">
      <dgm:prSet presAssocID="{8752D610-1840-4522-8837-758DC20B6C9A}" presName="rootText1" presStyleLbl="node0" presStyleIdx="0" presStyleCnt="1" custScaleX="240621" custScaleY="114358" custLinFactY="-12916" custLinFactNeighborX="-831" custLinFactNeighborY="-100000">
        <dgm:presLayoutVars>
          <dgm:chPref val="3"/>
        </dgm:presLayoutVars>
      </dgm:prSet>
      <dgm:spPr/>
    </dgm:pt>
    <dgm:pt modelId="{CE09F8FC-F038-4FBF-B6C9-186235D9AACE}" type="pres">
      <dgm:prSet presAssocID="{8752D610-1840-4522-8837-758DC20B6C9A}" presName="rootConnector1" presStyleLbl="node1" presStyleIdx="0" presStyleCnt="0"/>
      <dgm:spPr/>
    </dgm:pt>
    <dgm:pt modelId="{76803079-3FE0-4ED8-A733-61AFED0C80D7}" type="pres">
      <dgm:prSet presAssocID="{8752D610-1840-4522-8837-758DC20B6C9A}" presName="hierChild2" presStyleCnt="0"/>
      <dgm:spPr/>
    </dgm:pt>
    <dgm:pt modelId="{E1480C10-1808-4C93-9EA1-A1BE03BC7C2E}" type="pres">
      <dgm:prSet presAssocID="{DCD5C540-F0FA-47B0-8390-9C8B470B1532}" presName="Name37" presStyleLbl="parChTrans1D2" presStyleIdx="0" presStyleCnt="3"/>
      <dgm:spPr/>
    </dgm:pt>
    <dgm:pt modelId="{905E4717-13AE-4B2F-980E-CE1C581EBB4E}" type="pres">
      <dgm:prSet presAssocID="{1274C954-F71F-4367-BB7F-6A0058303DE9}" presName="hierRoot2" presStyleCnt="0">
        <dgm:presLayoutVars>
          <dgm:hierBranch val="init"/>
        </dgm:presLayoutVars>
      </dgm:prSet>
      <dgm:spPr/>
    </dgm:pt>
    <dgm:pt modelId="{1B3A1780-BB75-4EC8-9EA0-B8E7682BA258}" type="pres">
      <dgm:prSet presAssocID="{1274C954-F71F-4367-BB7F-6A0058303DE9}" presName="rootComposite" presStyleCnt="0"/>
      <dgm:spPr/>
    </dgm:pt>
    <dgm:pt modelId="{17729BBE-F82A-4152-94B4-9861586EB324}" type="pres">
      <dgm:prSet presAssocID="{1274C954-F71F-4367-BB7F-6A0058303DE9}" presName="rootText" presStyleLbl="node2" presStyleIdx="0" presStyleCnt="3" custLinFactNeighborX="-23" custLinFactNeighborY="35305">
        <dgm:presLayoutVars>
          <dgm:chPref val="3"/>
        </dgm:presLayoutVars>
      </dgm:prSet>
      <dgm:spPr/>
    </dgm:pt>
    <dgm:pt modelId="{7BED7435-46A4-42AA-A760-DC4C1E692EFD}" type="pres">
      <dgm:prSet presAssocID="{1274C954-F71F-4367-BB7F-6A0058303DE9}" presName="rootConnector" presStyleLbl="node2" presStyleIdx="0" presStyleCnt="3"/>
      <dgm:spPr/>
    </dgm:pt>
    <dgm:pt modelId="{B59858DA-38E7-40F6-81D3-7C80589CFBC5}" type="pres">
      <dgm:prSet presAssocID="{1274C954-F71F-4367-BB7F-6A0058303DE9}" presName="hierChild4" presStyleCnt="0"/>
      <dgm:spPr/>
    </dgm:pt>
    <dgm:pt modelId="{A7378950-FAC6-4DE6-979F-8E757066C314}" type="pres">
      <dgm:prSet presAssocID="{1274C954-F71F-4367-BB7F-6A0058303DE9}" presName="hierChild5" presStyleCnt="0"/>
      <dgm:spPr/>
    </dgm:pt>
    <dgm:pt modelId="{422E3F56-FD71-4BE4-8C7B-27E565488BC4}" type="pres">
      <dgm:prSet presAssocID="{FEEE815A-5EF0-44D7-8421-27384AA6718F}" presName="Name37" presStyleLbl="parChTrans1D2" presStyleIdx="1" presStyleCnt="3"/>
      <dgm:spPr/>
    </dgm:pt>
    <dgm:pt modelId="{F0B46FEB-E3D1-4A40-9DB1-E59379801EE6}" type="pres">
      <dgm:prSet presAssocID="{B37E4962-AA30-4ED3-BA6A-E47C9AAA8D5A}" presName="hierRoot2" presStyleCnt="0">
        <dgm:presLayoutVars>
          <dgm:hierBranch val="init"/>
        </dgm:presLayoutVars>
      </dgm:prSet>
      <dgm:spPr/>
    </dgm:pt>
    <dgm:pt modelId="{1A58E922-B806-4315-BE51-7D5BC7256675}" type="pres">
      <dgm:prSet presAssocID="{B37E4962-AA30-4ED3-BA6A-E47C9AAA8D5A}" presName="rootComposite" presStyleCnt="0"/>
      <dgm:spPr/>
    </dgm:pt>
    <dgm:pt modelId="{3DD06895-AB09-4A05-8FCA-C054A04B638C}" type="pres">
      <dgm:prSet presAssocID="{B37E4962-AA30-4ED3-BA6A-E47C9AAA8D5A}" presName="rootText" presStyleLbl="node2" presStyleIdx="1" presStyleCnt="3" custLinFactNeighborX="-320" custLinFactNeighborY="56919">
        <dgm:presLayoutVars>
          <dgm:chPref val="3"/>
        </dgm:presLayoutVars>
      </dgm:prSet>
      <dgm:spPr/>
    </dgm:pt>
    <dgm:pt modelId="{AE5B9632-D3D1-48BB-8BC0-63ACF9562FCA}" type="pres">
      <dgm:prSet presAssocID="{B37E4962-AA30-4ED3-BA6A-E47C9AAA8D5A}" presName="rootConnector" presStyleLbl="node2" presStyleIdx="1" presStyleCnt="3"/>
      <dgm:spPr/>
    </dgm:pt>
    <dgm:pt modelId="{2827127B-165A-43DE-B108-9DF3B97C645A}" type="pres">
      <dgm:prSet presAssocID="{B37E4962-AA30-4ED3-BA6A-E47C9AAA8D5A}" presName="hierChild4" presStyleCnt="0"/>
      <dgm:spPr/>
    </dgm:pt>
    <dgm:pt modelId="{56324AF8-438F-49A3-B3B5-FE1B52D6D05D}" type="pres">
      <dgm:prSet presAssocID="{B37E4962-AA30-4ED3-BA6A-E47C9AAA8D5A}" presName="hierChild5" presStyleCnt="0"/>
      <dgm:spPr/>
    </dgm:pt>
    <dgm:pt modelId="{3BB37C8E-E9C0-4EF6-92AB-1526B49D6DE5}" type="pres">
      <dgm:prSet presAssocID="{440E3E44-623C-4616-B8A2-6FA88B19AAAE}" presName="Name37" presStyleLbl="parChTrans1D2" presStyleIdx="2" presStyleCnt="3"/>
      <dgm:spPr/>
    </dgm:pt>
    <dgm:pt modelId="{EE238072-5B23-470F-A7CA-46D1CF2831D8}" type="pres">
      <dgm:prSet presAssocID="{E3885A2D-ABBC-4EB1-8347-711E92CEAB8A}" presName="hierRoot2" presStyleCnt="0">
        <dgm:presLayoutVars>
          <dgm:hierBranch val="init"/>
        </dgm:presLayoutVars>
      </dgm:prSet>
      <dgm:spPr/>
    </dgm:pt>
    <dgm:pt modelId="{A957B322-DF6A-4FB4-ADF7-9D18AFE65B05}" type="pres">
      <dgm:prSet presAssocID="{E3885A2D-ABBC-4EB1-8347-711E92CEAB8A}" presName="rootComposite" presStyleCnt="0"/>
      <dgm:spPr/>
    </dgm:pt>
    <dgm:pt modelId="{C45B2A52-246F-4909-ABD3-F7A0EA502468}" type="pres">
      <dgm:prSet presAssocID="{E3885A2D-ABBC-4EB1-8347-711E92CEAB8A}" presName="rootText" presStyleLbl="node2" presStyleIdx="2" presStyleCnt="3" custLinFactNeighborX="23" custLinFactNeighborY="36790">
        <dgm:presLayoutVars>
          <dgm:chPref val="3"/>
        </dgm:presLayoutVars>
      </dgm:prSet>
      <dgm:spPr/>
    </dgm:pt>
    <dgm:pt modelId="{FFC1E034-88A1-4011-B02F-F8364C1896AD}" type="pres">
      <dgm:prSet presAssocID="{E3885A2D-ABBC-4EB1-8347-711E92CEAB8A}" presName="rootConnector" presStyleLbl="node2" presStyleIdx="2" presStyleCnt="3"/>
      <dgm:spPr/>
    </dgm:pt>
    <dgm:pt modelId="{5C0BDD15-0FC5-4535-A535-C20ED89CEAA0}" type="pres">
      <dgm:prSet presAssocID="{E3885A2D-ABBC-4EB1-8347-711E92CEAB8A}" presName="hierChild4" presStyleCnt="0"/>
      <dgm:spPr/>
    </dgm:pt>
    <dgm:pt modelId="{55B3ED1D-EC7D-46B5-9247-6F2ED00301A6}" type="pres">
      <dgm:prSet presAssocID="{E3885A2D-ABBC-4EB1-8347-711E92CEAB8A}" presName="hierChild5" presStyleCnt="0"/>
      <dgm:spPr/>
    </dgm:pt>
    <dgm:pt modelId="{5896C266-4F96-4FD5-B7B5-AD931BB1A4FB}" type="pres">
      <dgm:prSet presAssocID="{8752D610-1840-4522-8837-758DC20B6C9A}" presName="hierChild3" presStyleCnt="0"/>
      <dgm:spPr/>
    </dgm:pt>
  </dgm:ptLst>
  <dgm:cxnLst>
    <dgm:cxn modelId="{3A78F831-082A-4EBB-A597-59B0AC762D52}" type="presOf" srcId="{E3885A2D-ABBC-4EB1-8347-711E92CEAB8A}" destId="{C45B2A52-246F-4909-ABD3-F7A0EA502468}" srcOrd="0" destOrd="0" presId="urn:microsoft.com/office/officeart/2005/8/layout/orgChart1"/>
    <dgm:cxn modelId="{818A6735-DCFA-4796-B4EC-250912990403}" type="presOf" srcId="{D9396ECD-A5B2-4C6A-84E8-C1A0298B01B0}" destId="{0DBF1A1F-5D45-4A7E-AF20-C2ADC49F375C}" srcOrd="0" destOrd="0" presId="urn:microsoft.com/office/officeart/2005/8/layout/orgChart1"/>
    <dgm:cxn modelId="{308F5B3B-AF2D-43A2-BAA8-35B0A48825CC}" type="presOf" srcId="{DCD5C540-F0FA-47B0-8390-9C8B470B1532}" destId="{E1480C10-1808-4C93-9EA1-A1BE03BC7C2E}" srcOrd="0" destOrd="0" presId="urn:microsoft.com/office/officeart/2005/8/layout/orgChart1"/>
    <dgm:cxn modelId="{75942F5E-8130-4918-A4DB-4CCD62E21CBE}" type="presOf" srcId="{8752D610-1840-4522-8837-758DC20B6C9A}" destId="{D1A92216-C797-4C59-99B9-A2656F2EB12F}" srcOrd="0" destOrd="0" presId="urn:microsoft.com/office/officeart/2005/8/layout/orgChart1"/>
    <dgm:cxn modelId="{A9062760-21DC-44EB-8FFE-DF8E937F24BA}" srcId="{8752D610-1840-4522-8837-758DC20B6C9A}" destId="{1274C954-F71F-4367-BB7F-6A0058303DE9}" srcOrd="0" destOrd="0" parTransId="{DCD5C540-F0FA-47B0-8390-9C8B470B1532}" sibTransId="{DAF3AC38-F6DD-4F1E-8378-205AB1D493C4}"/>
    <dgm:cxn modelId="{E3E94B4E-BC2A-4EAF-B1A5-836CC614F6C0}" type="presOf" srcId="{440E3E44-623C-4616-B8A2-6FA88B19AAAE}" destId="{3BB37C8E-E9C0-4EF6-92AB-1526B49D6DE5}" srcOrd="0" destOrd="0" presId="urn:microsoft.com/office/officeart/2005/8/layout/orgChart1"/>
    <dgm:cxn modelId="{A51C6971-CA8E-4A81-ADCF-2C95835C0BB1}" type="presOf" srcId="{1274C954-F71F-4367-BB7F-6A0058303DE9}" destId="{7BED7435-46A4-42AA-A760-DC4C1E692EFD}" srcOrd="1" destOrd="0" presId="urn:microsoft.com/office/officeart/2005/8/layout/orgChart1"/>
    <dgm:cxn modelId="{E53CB254-8223-4C32-879A-DBA728C5C978}" type="presOf" srcId="{FEEE815A-5EF0-44D7-8421-27384AA6718F}" destId="{422E3F56-FD71-4BE4-8C7B-27E565488BC4}" srcOrd="0" destOrd="0" presId="urn:microsoft.com/office/officeart/2005/8/layout/orgChart1"/>
    <dgm:cxn modelId="{A84C497C-AF43-472B-94B5-B5CA7586379A}" type="presOf" srcId="{8752D610-1840-4522-8837-758DC20B6C9A}" destId="{CE09F8FC-F038-4FBF-B6C9-186235D9AACE}" srcOrd="1" destOrd="0" presId="urn:microsoft.com/office/officeart/2005/8/layout/orgChart1"/>
    <dgm:cxn modelId="{A9D8E787-93D0-4182-89ED-A939E6DC815E}" srcId="{8752D610-1840-4522-8837-758DC20B6C9A}" destId="{B37E4962-AA30-4ED3-BA6A-E47C9AAA8D5A}" srcOrd="1" destOrd="0" parTransId="{FEEE815A-5EF0-44D7-8421-27384AA6718F}" sibTransId="{853D3491-A18E-4E6D-B1B6-D6E6AB54D271}"/>
    <dgm:cxn modelId="{6307D495-BDE0-4A29-BFA5-BBF917C755FB}" type="presOf" srcId="{E3885A2D-ABBC-4EB1-8347-711E92CEAB8A}" destId="{FFC1E034-88A1-4011-B02F-F8364C1896AD}" srcOrd="1" destOrd="0" presId="urn:microsoft.com/office/officeart/2005/8/layout/orgChart1"/>
    <dgm:cxn modelId="{6EC864A3-B6E1-4840-BF7C-E989727369F4}" type="presOf" srcId="{B37E4962-AA30-4ED3-BA6A-E47C9AAA8D5A}" destId="{3DD06895-AB09-4A05-8FCA-C054A04B638C}" srcOrd="0" destOrd="0" presId="urn:microsoft.com/office/officeart/2005/8/layout/orgChart1"/>
    <dgm:cxn modelId="{88F8B6BA-4D33-4F6F-8471-8F46D6755E4D}" type="presOf" srcId="{B37E4962-AA30-4ED3-BA6A-E47C9AAA8D5A}" destId="{AE5B9632-D3D1-48BB-8BC0-63ACF9562FCA}" srcOrd="1" destOrd="0" presId="urn:microsoft.com/office/officeart/2005/8/layout/orgChart1"/>
    <dgm:cxn modelId="{B7021FCE-E63F-49D3-B552-8BEF7E335936}" type="presOf" srcId="{1274C954-F71F-4367-BB7F-6A0058303DE9}" destId="{17729BBE-F82A-4152-94B4-9861586EB324}" srcOrd="0" destOrd="0" presId="urn:microsoft.com/office/officeart/2005/8/layout/orgChart1"/>
    <dgm:cxn modelId="{E9F8A2F0-7ABC-4092-B743-E37A9C8C1A42}" srcId="{D9396ECD-A5B2-4C6A-84E8-C1A0298B01B0}" destId="{8752D610-1840-4522-8837-758DC20B6C9A}" srcOrd="0" destOrd="0" parTransId="{9FEDFA0E-1BE1-4455-800A-579420EFCB39}" sibTransId="{7B17A0B7-55F2-457A-9E1A-239A3618B2C2}"/>
    <dgm:cxn modelId="{FF354AF8-FCC9-4EA2-8878-6D6D205D5CF7}" srcId="{8752D610-1840-4522-8837-758DC20B6C9A}" destId="{E3885A2D-ABBC-4EB1-8347-711E92CEAB8A}" srcOrd="2" destOrd="0" parTransId="{440E3E44-623C-4616-B8A2-6FA88B19AAAE}" sibTransId="{6D2D69EA-4EDE-4B6C-A3CF-8F561B694E7F}"/>
    <dgm:cxn modelId="{59E06562-EDDB-4845-80C8-CAD61CFBF254}" type="presParOf" srcId="{0DBF1A1F-5D45-4A7E-AF20-C2ADC49F375C}" destId="{8D7F8869-C562-4B51-A1AD-BB30ACE7DFF7}" srcOrd="0" destOrd="0" presId="urn:microsoft.com/office/officeart/2005/8/layout/orgChart1"/>
    <dgm:cxn modelId="{4BDB844C-DC97-4005-A7E9-6144BB6264C8}" type="presParOf" srcId="{8D7F8869-C562-4B51-A1AD-BB30ACE7DFF7}" destId="{612EC82E-D508-4810-8AB4-C6178975BC41}" srcOrd="0" destOrd="0" presId="urn:microsoft.com/office/officeart/2005/8/layout/orgChart1"/>
    <dgm:cxn modelId="{78BF90D8-811C-4E18-9455-3E379656DC76}" type="presParOf" srcId="{612EC82E-D508-4810-8AB4-C6178975BC41}" destId="{D1A92216-C797-4C59-99B9-A2656F2EB12F}" srcOrd="0" destOrd="0" presId="urn:microsoft.com/office/officeart/2005/8/layout/orgChart1"/>
    <dgm:cxn modelId="{0E0C036B-F6FD-461E-92EB-70EEF59F3B45}" type="presParOf" srcId="{612EC82E-D508-4810-8AB4-C6178975BC41}" destId="{CE09F8FC-F038-4FBF-B6C9-186235D9AACE}" srcOrd="1" destOrd="0" presId="urn:microsoft.com/office/officeart/2005/8/layout/orgChart1"/>
    <dgm:cxn modelId="{083A81AC-01A1-425A-8329-09366AA7D86E}" type="presParOf" srcId="{8D7F8869-C562-4B51-A1AD-BB30ACE7DFF7}" destId="{76803079-3FE0-4ED8-A733-61AFED0C80D7}" srcOrd="1" destOrd="0" presId="urn:microsoft.com/office/officeart/2005/8/layout/orgChart1"/>
    <dgm:cxn modelId="{CB06214E-7959-449B-B627-13CC12307E88}" type="presParOf" srcId="{76803079-3FE0-4ED8-A733-61AFED0C80D7}" destId="{E1480C10-1808-4C93-9EA1-A1BE03BC7C2E}" srcOrd="0" destOrd="0" presId="urn:microsoft.com/office/officeart/2005/8/layout/orgChart1"/>
    <dgm:cxn modelId="{19C6DE31-3DC4-4813-8066-A0DA3629E39D}" type="presParOf" srcId="{76803079-3FE0-4ED8-A733-61AFED0C80D7}" destId="{905E4717-13AE-4B2F-980E-CE1C581EBB4E}" srcOrd="1" destOrd="0" presId="urn:microsoft.com/office/officeart/2005/8/layout/orgChart1"/>
    <dgm:cxn modelId="{AD219960-0600-497C-9BB1-AF6FCBF78D54}" type="presParOf" srcId="{905E4717-13AE-4B2F-980E-CE1C581EBB4E}" destId="{1B3A1780-BB75-4EC8-9EA0-B8E7682BA258}" srcOrd="0" destOrd="0" presId="urn:microsoft.com/office/officeart/2005/8/layout/orgChart1"/>
    <dgm:cxn modelId="{001B6442-BDA1-448A-817E-6405CC1047B3}" type="presParOf" srcId="{1B3A1780-BB75-4EC8-9EA0-B8E7682BA258}" destId="{17729BBE-F82A-4152-94B4-9861586EB324}" srcOrd="0" destOrd="0" presId="urn:microsoft.com/office/officeart/2005/8/layout/orgChart1"/>
    <dgm:cxn modelId="{B903F228-CFAD-4D7B-8908-EAD98B302889}" type="presParOf" srcId="{1B3A1780-BB75-4EC8-9EA0-B8E7682BA258}" destId="{7BED7435-46A4-42AA-A760-DC4C1E692EFD}" srcOrd="1" destOrd="0" presId="urn:microsoft.com/office/officeart/2005/8/layout/orgChart1"/>
    <dgm:cxn modelId="{4D09B498-0484-4E33-927F-B5F817921CDA}" type="presParOf" srcId="{905E4717-13AE-4B2F-980E-CE1C581EBB4E}" destId="{B59858DA-38E7-40F6-81D3-7C80589CFBC5}" srcOrd="1" destOrd="0" presId="urn:microsoft.com/office/officeart/2005/8/layout/orgChart1"/>
    <dgm:cxn modelId="{721A40A0-5D6A-4C09-9F51-9E843B964701}" type="presParOf" srcId="{905E4717-13AE-4B2F-980E-CE1C581EBB4E}" destId="{A7378950-FAC6-4DE6-979F-8E757066C314}" srcOrd="2" destOrd="0" presId="urn:microsoft.com/office/officeart/2005/8/layout/orgChart1"/>
    <dgm:cxn modelId="{387324C1-9AE9-4D9A-BCC1-8F01BEC070D1}" type="presParOf" srcId="{76803079-3FE0-4ED8-A733-61AFED0C80D7}" destId="{422E3F56-FD71-4BE4-8C7B-27E565488BC4}" srcOrd="2" destOrd="0" presId="urn:microsoft.com/office/officeart/2005/8/layout/orgChart1"/>
    <dgm:cxn modelId="{DA15A4A3-8BB1-4B0D-92E6-04A34DBF3F91}" type="presParOf" srcId="{76803079-3FE0-4ED8-A733-61AFED0C80D7}" destId="{F0B46FEB-E3D1-4A40-9DB1-E59379801EE6}" srcOrd="3" destOrd="0" presId="urn:microsoft.com/office/officeart/2005/8/layout/orgChart1"/>
    <dgm:cxn modelId="{8F992223-5C0B-4756-98C6-2A9EF183D349}" type="presParOf" srcId="{F0B46FEB-E3D1-4A40-9DB1-E59379801EE6}" destId="{1A58E922-B806-4315-BE51-7D5BC7256675}" srcOrd="0" destOrd="0" presId="urn:microsoft.com/office/officeart/2005/8/layout/orgChart1"/>
    <dgm:cxn modelId="{AB8B98AF-DE05-475F-8309-70E993795432}" type="presParOf" srcId="{1A58E922-B806-4315-BE51-7D5BC7256675}" destId="{3DD06895-AB09-4A05-8FCA-C054A04B638C}" srcOrd="0" destOrd="0" presId="urn:microsoft.com/office/officeart/2005/8/layout/orgChart1"/>
    <dgm:cxn modelId="{7DE1C65C-C4EB-4446-96A5-AA6E43A2531E}" type="presParOf" srcId="{1A58E922-B806-4315-BE51-7D5BC7256675}" destId="{AE5B9632-D3D1-48BB-8BC0-63ACF9562FCA}" srcOrd="1" destOrd="0" presId="urn:microsoft.com/office/officeart/2005/8/layout/orgChart1"/>
    <dgm:cxn modelId="{FB1D6668-2970-41BA-AAEC-9BE5B81ACE55}" type="presParOf" srcId="{F0B46FEB-E3D1-4A40-9DB1-E59379801EE6}" destId="{2827127B-165A-43DE-B108-9DF3B97C645A}" srcOrd="1" destOrd="0" presId="urn:microsoft.com/office/officeart/2005/8/layout/orgChart1"/>
    <dgm:cxn modelId="{CFA6BE16-198E-4F74-80D5-2EF303595F75}" type="presParOf" srcId="{F0B46FEB-E3D1-4A40-9DB1-E59379801EE6}" destId="{56324AF8-438F-49A3-B3B5-FE1B52D6D05D}" srcOrd="2" destOrd="0" presId="urn:microsoft.com/office/officeart/2005/8/layout/orgChart1"/>
    <dgm:cxn modelId="{F5019B8B-9469-4977-8D7F-8C847CFC7FDE}" type="presParOf" srcId="{76803079-3FE0-4ED8-A733-61AFED0C80D7}" destId="{3BB37C8E-E9C0-4EF6-92AB-1526B49D6DE5}" srcOrd="4" destOrd="0" presId="urn:microsoft.com/office/officeart/2005/8/layout/orgChart1"/>
    <dgm:cxn modelId="{4A4FD562-B97F-40F2-8B51-531D4F9026FB}" type="presParOf" srcId="{76803079-3FE0-4ED8-A733-61AFED0C80D7}" destId="{EE238072-5B23-470F-A7CA-46D1CF2831D8}" srcOrd="5" destOrd="0" presId="urn:microsoft.com/office/officeart/2005/8/layout/orgChart1"/>
    <dgm:cxn modelId="{803C87CF-46EC-498D-9BDA-DE5DA2AE9C62}" type="presParOf" srcId="{EE238072-5B23-470F-A7CA-46D1CF2831D8}" destId="{A957B322-DF6A-4FB4-ADF7-9D18AFE65B05}" srcOrd="0" destOrd="0" presId="urn:microsoft.com/office/officeart/2005/8/layout/orgChart1"/>
    <dgm:cxn modelId="{D3CD1782-96DB-4F8B-B061-740DA342AF4E}" type="presParOf" srcId="{A957B322-DF6A-4FB4-ADF7-9D18AFE65B05}" destId="{C45B2A52-246F-4909-ABD3-F7A0EA502468}" srcOrd="0" destOrd="0" presId="urn:microsoft.com/office/officeart/2005/8/layout/orgChart1"/>
    <dgm:cxn modelId="{910C02DC-C89E-41C6-8A96-7B0AB5BF6489}" type="presParOf" srcId="{A957B322-DF6A-4FB4-ADF7-9D18AFE65B05}" destId="{FFC1E034-88A1-4011-B02F-F8364C1896AD}" srcOrd="1" destOrd="0" presId="urn:microsoft.com/office/officeart/2005/8/layout/orgChart1"/>
    <dgm:cxn modelId="{C78C97B3-0DA1-4C52-90D4-265B707662B6}" type="presParOf" srcId="{EE238072-5B23-470F-A7CA-46D1CF2831D8}" destId="{5C0BDD15-0FC5-4535-A535-C20ED89CEAA0}" srcOrd="1" destOrd="0" presId="urn:microsoft.com/office/officeart/2005/8/layout/orgChart1"/>
    <dgm:cxn modelId="{715CF3FB-8F50-4B6E-98CA-C6E6502E1B9D}" type="presParOf" srcId="{EE238072-5B23-470F-A7CA-46D1CF2831D8}" destId="{55B3ED1D-EC7D-46B5-9247-6F2ED00301A6}" srcOrd="2" destOrd="0" presId="urn:microsoft.com/office/officeart/2005/8/layout/orgChart1"/>
    <dgm:cxn modelId="{91B4F168-89F4-4A63-AD6C-A4B1FA33AC07}" type="presParOf" srcId="{8D7F8869-C562-4B51-A1AD-BB30ACE7DFF7}" destId="{5896C266-4F96-4FD5-B7B5-AD931BB1A4F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9396ECD-A5B2-4C6A-84E8-C1A0298B01B0}" type="doc">
      <dgm:prSet loTypeId="urn:microsoft.com/office/officeart/2005/8/layout/orgChart1" loCatId="hierarchy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752D610-1840-4522-8837-758DC20B6C9A}">
      <dgm:prSet phldrT="[Text]" custT="1"/>
      <dgm:spPr>
        <a:solidFill>
          <a:srgbClr val="FFC000"/>
        </a:solidFill>
      </dgm:spPr>
      <dgm:t>
        <a:bodyPr/>
        <a:lstStyle/>
        <a:p>
          <a:pPr marL="0" lvl="0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EG" sz="5400" kern="1200" dirty="0">
              <a:solidFill>
                <a:schemeClr val="bg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طالب علمى علوم</a:t>
          </a:r>
          <a:endParaRPr lang="en-US" sz="5400" kern="1200" dirty="0">
            <a:solidFill>
              <a:schemeClr val="bg1"/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gm:t>
    </dgm:pt>
    <dgm:pt modelId="{9FEDFA0E-1BE1-4455-800A-579420EFCB39}" type="parTrans" cxnId="{E9F8A2F0-7ABC-4092-B743-E37A9C8C1A42}">
      <dgm:prSet/>
      <dgm:spPr/>
      <dgm:t>
        <a:bodyPr/>
        <a:lstStyle/>
        <a:p>
          <a:endParaRPr lang="en-US"/>
        </a:p>
      </dgm:t>
    </dgm:pt>
    <dgm:pt modelId="{7B17A0B7-55F2-457A-9E1A-239A3618B2C2}" type="sibTrans" cxnId="{E9F8A2F0-7ABC-4092-B743-E37A9C8C1A42}">
      <dgm:prSet/>
      <dgm:spPr/>
      <dgm:t>
        <a:bodyPr/>
        <a:lstStyle/>
        <a:p>
          <a:endParaRPr lang="en-US"/>
        </a:p>
      </dgm:t>
    </dgm:pt>
    <dgm:pt modelId="{1274C954-F71F-4367-BB7F-6A0058303DE9}">
      <dgm:prSet phldrT="[Text]"/>
      <dgm:spPr>
        <a:solidFill>
          <a:srgbClr val="FFC000"/>
        </a:solidFill>
      </dgm:spPr>
      <dgm:t>
        <a:bodyPr/>
        <a:lstStyle/>
        <a:p>
          <a:r>
            <a:rPr lang="ar-EG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الحشرات</a:t>
          </a:r>
          <a:endParaRPr lang="en-US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CD5C540-F0FA-47B0-8390-9C8B470B1532}" type="parTrans" cxnId="{A9062760-21DC-44EB-8FFE-DF8E937F24BA}">
      <dgm:prSet/>
      <dgm:spPr/>
      <dgm:t>
        <a:bodyPr/>
        <a:lstStyle/>
        <a:p>
          <a:endParaRPr lang="en-US"/>
        </a:p>
      </dgm:t>
    </dgm:pt>
    <dgm:pt modelId="{DAF3AC38-F6DD-4F1E-8378-205AB1D493C4}" type="sibTrans" cxnId="{A9062760-21DC-44EB-8FFE-DF8E937F24BA}">
      <dgm:prSet/>
      <dgm:spPr/>
      <dgm:t>
        <a:bodyPr/>
        <a:lstStyle/>
        <a:p>
          <a:endParaRPr lang="en-US"/>
        </a:p>
      </dgm:t>
    </dgm:pt>
    <dgm:pt modelId="{B37E4962-AA30-4ED3-BA6A-E47C9AAA8D5A}">
      <dgm:prSet phldrT="[Text]"/>
      <dgm:spPr>
        <a:solidFill>
          <a:srgbClr val="FFC000"/>
        </a:solidFill>
      </dgm:spPr>
      <dgm:t>
        <a:bodyPr/>
        <a:lstStyle/>
        <a:p>
          <a:r>
            <a:rPr lang="ar-EG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الحيوان</a:t>
          </a:r>
          <a:endParaRPr lang="en-US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EEE815A-5EF0-44D7-8421-27384AA6718F}" type="parTrans" cxnId="{A9D8E787-93D0-4182-89ED-A939E6DC815E}">
      <dgm:prSet/>
      <dgm:spPr/>
      <dgm:t>
        <a:bodyPr/>
        <a:lstStyle/>
        <a:p>
          <a:endParaRPr lang="en-US"/>
        </a:p>
      </dgm:t>
    </dgm:pt>
    <dgm:pt modelId="{853D3491-A18E-4E6D-B1B6-D6E6AB54D271}" type="sibTrans" cxnId="{A9D8E787-93D0-4182-89ED-A939E6DC815E}">
      <dgm:prSet/>
      <dgm:spPr/>
      <dgm:t>
        <a:bodyPr/>
        <a:lstStyle/>
        <a:p>
          <a:endParaRPr lang="en-US"/>
        </a:p>
      </dgm:t>
    </dgm:pt>
    <dgm:pt modelId="{E3885A2D-ABBC-4EB1-8347-711E92CEAB8A}">
      <dgm:prSet phldrT="[Text]"/>
      <dgm:spPr>
        <a:solidFill>
          <a:srgbClr val="FFC000"/>
        </a:solidFill>
      </dgm:spPr>
      <dgm:t>
        <a:bodyPr/>
        <a:lstStyle/>
        <a:p>
          <a:r>
            <a:rPr lang="ar-EG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الجيولوجيا</a:t>
          </a:r>
          <a:endParaRPr lang="en-US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40E3E44-623C-4616-B8A2-6FA88B19AAAE}" type="parTrans" cxnId="{FF354AF8-FCC9-4EA2-8878-6D6D205D5CF7}">
      <dgm:prSet/>
      <dgm:spPr/>
      <dgm:t>
        <a:bodyPr/>
        <a:lstStyle/>
        <a:p>
          <a:endParaRPr lang="en-US"/>
        </a:p>
      </dgm:t>
    </dgm:pt>
    <dgm:pt modelId="{6D2D69EA-4EDE-4B6C-A3CF-8F561B694E7F}" type="sibTrans" cxnId="{FF354AF8-FCC9-4EA2-8878-6D6D205D5CF7}">
      <dgm:prSet/>
      <dgm:spPr/>
      <dgm:t>
        <a:bodyPr/>
        <a:lstStyle/>
        <a:p>
          <a:endParaRPr lang="en-US"/>
        </a:p>
      </dgm:t>
    </dgm:pt>
    <dgm:pt modelId="{062F0F8B-9C4C-441E-970C-0B3BC32C1358}">
      <dgm:prSet custT="1"/>
      <dgm:spPr>
        <a:solidFill>
          <a:srgbClr val="FFC000"/>
        </a:solidFill>
      </dgm:spPr>
      <dgm:t>
        <a:bodyPr/>
        <a:lstStyle/>
        <a:p>
          <a:r>
            <a:rPr lang="ar-EG" sz="4800" kern="1200" dirty="0">
              <a:solidFill>
                <a:schemeClr val="bg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النبات</a:t>
          </a:r>
          <a:endParaRPr lang="en-US" sz="4800" kern="1200" dirty="0">
            <a:solidFill>
              <a:schemeClr val="bg1"/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gm:t>
    </dgm:pt>
    <dgm:pt modelId="{41CFF45B-D8CD-43C9-AF0F-135DFAB1DA27}" type="parTrans" cxnId="{9013A824-F221-4E0D-B42C-0BCC9E767728}">
      <dgm:prSet/>
      <dgm:spPr/>
      <dgm:t>
        <a:bodyPr/>
        <a:lstStyle/>
        <a:p>
          <a:endParaRPr lang="en-US"/>
        </a:p>
      </dgm:t>
    </dgm:pt>
    <dgm:pt modelId="{08B5F267-9C44-40E3-B6C6-FB454F6DF3BC}" type="sibTrans" cxnId="{9013A824-F221-4E0D-B42C-0BCC9E767728}">
      <dgm:prSet/>
      <dgm:spPr/>
      <dgm:t>
        <a:bodyPr/>
        <a:lstStyle/>
        <a:p>
          <a:endParaRPr lang="en-US"/>
        </a:p>
      </dgm:t>
    </dgm:pt>
    <dgm:pt modelId="{0DBF1A1F-5D45-4A7E-AF20-C2ADC49F375C}" type="pres">
      <dgm:prSet presAssocID="{D9396ECD-A5B2-4C6A-84E8-C1A0298B01B0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8D7F8869-C562-4B51-A1AD-BB30ACE7DFF7}" type="pres">
      <dgm:prSet presAssocID="{8752D610-1840-4522-8837-758DC20B6C9A}" presName="hierRoot1" presStyleCnt="0">
        <dgm:presLayoutVars>
          <dgm:hierBranch val="init"/>
        </dgm:presLayoutVars>
      </dgm:prSet>
      <dgm:spPr/>
    </dgm:pt>
    <dgm:pt modelId="{612EC82E-D508-4810-8AB4-C6178975BC41}" type="pres">
      <dgm:prSet presAssocID="{8752D610-1840-4522-8837-758DC20B6C9A}" presName="rootComposite1" presStyleCnt="0"/>
      <dgm:spPr/>
    </dgm:pt>
    <dgm:pt modelId="{D1A92216-C797-4C59-99B9-A2656F2EB12F}" type="pres">
      <dgm:prSet presAssocID="{8752D610-1840-4522-8837-758DC20B6C9A}" presName="rootText1" presStyleLbl="node0" presStyleIdx="0" presStyleCnt="1" custScaleX="240621" custScaleY="114358" custLinFactY="-12916" custLinFactNeighborX="-831" custLinFactNeighborY="-100000">
        <dgm:presLayoutVars>
          <dgm:chPref val="3"/>
        </dgm:presLayoutVars>
      </dgm:prSet>
      <dgm:spPr/>
    </dgm:pt>
    <dgm:pt modelId="{CE09F8FC-F038-4FBF-B6C9-186235D9AACE}" type="pres">
      <dgm:prSet presAssocID="{8752D610-1840-4522-8837-758DC20B6C9A}" presName="rootConnector1" presStyleLbl="node1" presStyleIdx="0" presStyleCnt="0"/>
      <dgm:spPr/>
    </dgm:pt>
    <dgm:pt modelId="{76803079-3FE0-4ED8-A733-61AFED0C80D7}" type="pres">
      <dgm:prSet presAssocID="{8752D610-1840-4522-8837-758DC20B6C9A}" presName="hierChild2" presStyleCnt="0"/>
      <dgm:spPr/>
    </dgm:pt>
    <dgm:pt modelId="{E1480C10-1808-4C93-9EA1-A1BE03BC7C2E}" type="pres">
      <dgm:prSet presAssocID="{DCD5C540-F0FA-47B0-8390-9C8B470B1532}" presName="Name37" presStyleLbl="parChTrans1D2" presStyleIdx="0" presStyleCnt="4"/>
      <dgm:spPr/>
    </dgm:pt>
    <dgm:pt modelId="{905E4717-13AE-4B2F-980E-CE1C581EBB4E}" type="pres">
      <dgm:prSet presAssocID="{1274C954-F71F-4367-BB7F-6A0058303DE9}" presName="hierRoot2" presStyleCnt="0">
        <dgm:presLayoutVars>
          <dgm:hierBranch val="init"/>
        </dgm:presLayoutVars>
      </dgm:prSet>
      <dgm:spPr/>
    </dgm:pt>
    <dgm:pt modelId="{1B3A1780-BB75-4EC8-9EA0-B8E7682BA258}" type="pres">
      <dgm:prSet presAssocID="{1274C954-F71F-4367-BB7F-6A0058303DE9}" presName="rootComposite" presStyleCnt="0"/>
      <dgm:spPr/>
    </dgm:pt>
    <dgm:pt modelId="{17729BBE-F82A-4152-94B4-9861586EB324}" type="pres">
      <dgm:prSet presAssocID="{1274C954-F71F-4367-BB7F-6A0058303DE9}" presName="rootText" presStyleLbl="node2" presStyleIdx="0" presStyleCnt="4" custLinFactNeighborX="-23" custLinFactNeighborY="-8372">
        <dgm:presLayoutVars>
          <dgm:chPref val="3"/>
        </dgm:presLayoutVars>
      </dgm:prSet>
      <dgm:spPr/>
    </dgm:pt>
    <dgm:pt modelId="{7BED7435-46A4-42AA-A760-DC4C1E692EFD}" type="pres">
      <dgm:prSet presAssocID="{1274C954-F71F-4367-BB7F-6A0058303DE9}" presName="rootConnector" presStyleLbl="node2" presStyleIdx="0" presStyleCnt="4"/>
      <dgm:spPr/>
    </dgm:pt>
    <dgm:pt modelId="{B59858DA-38E7-40F6-81D3-7C80589CFBC5}" type="pres">
      <dgm:prSet presAssocID="{1274C954-F71F-4367-BB7F-6A0058303DE9}" presName="hierChild4" presStyleCnt="0"/>
      <dgm:spPr/>
    </dgm:pt>
    <dgm:pt modelId="{A7378950-FAC6-4DE6-979F-8E757066C314}" type="pres">
      <dgm:prSet presAssocID="{1274C954-F71F-4367-BB7F-6A0058303DE9}" presName="hierChild5" presStyleCnt="0"/>
      <dgm:spPr/>
    </dgm:pt>
    <dgm:pt modelId="{422E3F56-FD71-4BE4-8C7B-27E565488BC4}" type="pres">
      <dgm:prSet presAssocID="{FEEE815A-5EF0-44D7-8421-27384AA6718F}" presName="Name37" presStyleLbl="parChTrans1D2" presStyleIdx="1" presStyleCnt="4"/>
      <dgm:spPr/>
    </dgm:pt>
    <dgm:pt modelId="{F0B46FEB-E3D1-4A40-9DB1-E59379801EE6}" type="pres">
      <dgm:prSet presAssocID="{B37E4962-AA30-4ED3-BA6A-E47C9AAA8D5A}" presName="hierRoot2" presStyleCnt="0">
        <dgm:presLayoutVars>
          <dgm:hierBranch val="init"/>
        </dgm:presLayoutVars>
      </dgm:prSet>
      <dgm:spPr/>
    </dgm:pt>
    <dgm:pt modelId="{1A58E922-B806-4315-BE51-7D5BC7256675}" type="pres">
      <dgm:prSet presAssocID="{B37E4962-AA30-4ED3-BA6A-E47C9AAA8D5A}" presName="rootComposite" presStyleCnt="0"/>
      <dgm:spPr/>
    </dgm:pt>
    <dgm:pt modelId="{3DD06895-AB09-4A05-8FCA-C054A04B638C}" type="pres">
      <dgm:prSet presAssocID="{B37E4962-AA30-4ED3-BA6A-E47C9AAA8D5A}" presName="rootText" presStyleLbl="node2" presStyleIdx="1" presStyleCnt="4" custLinFactNeighborX="-320" custLinFactNeighborY="-10507">
        <dgm:presLayoutVars>
          <dgm:chPref val="3"/>
        </dgm:presLayoutVars>
      </dgm:prSet>
      <dgm:spPr/>
    </dgm:pt>
    <dgm:pt modelId="{AE5B9632-D3D1-48BB-8BC0-63ACF9562FCA}" type="pres">
      <dgm:prSet presAssocID="{B37E4962-AA30-4ED3-BA6A-E47C9AAA8D5A}" presName="rootConnector" presStyleLbl="node2" presStyleIdx="1" presStyleCnt="4"/>
      <dgm:spPr/>
    </dgm:pt>
    <dgm:pt modelId="{2827127B-165A-43DE-B108-9DF3B97C645A}" type="pres">
      <dgm:prSet presAssocID="{B37E4962-AA30-4ED3-BA6A-E47C9AAA8D5A}" presName="hierChild4" presStyleCnt="0"/>
      <dgm:spPr/>
    </dgm:pt>
    <dgm:pt modelId="{56324AF8-438F-49A3-B3B5-FE1B52D6D05D}" type="pres">
      <dgm:prSet presAssocID="{B37E4962-AA30-4ED3-BA6A-E47C9AAA8D5A}" presName="hierChild5" presStyleCnt="0"/>
      <dgm:spPr/>
    </dgm:pt>
    <dgm:pt modelId="{3BB37C8E-E9C0-4EF6-92AB-1526B49D6DE5}" type="pres">
      <dgm:prSet presAssocID="{440E3E44-623C-4616-B8A2-6FA88B19AAAE}" presName="Name37" presStyleLbl="parChTrans1D2" presStyleIdx="2" presStyleCnt="4"/>
      <dgm:spPr/>
    </dgm:pt>
    <dgm:pt modelId="{EE238072-5B23-470F-A7CA-46D1CF2831D8}" type="pres">
      <dgm:prSet presAssocID="{E3885A2D-ABBC-4EB1-8347-711E92CEAB8A}" presName="hierRoot2" presStyleCnt="0">
        <dgm:presLayoutVars>
          <dgm:hierBranch val="init"/>
        </dgm:presLayoutVars>
      </dgm:prSet>
      <dgm:spPr/>
    </dgm:pt>
    <dgm:pt modelId="{A957B322-DF6A-4FB4-ADF7-9D18AFE65B05}" type="pres">
      <dgm:prSet presAssocID="{E3885A2D-ABBC-4EB1-8347-711E92CEAB8A}" presName="rootComposite" presStyleCnt="0"/>
      <dgm:spPr/>
    </dgm:pt>
    <dgm:pt modelId="{C45B2A52-246F-4909-ABD3-F7A0EA502468}" type="pres">
      <dgm:prSet presAssocID="{E3885A2D-ABBC-4EB1-8347-711E92CEAB8A}" presName="rootText" presStyleLbl="node2" presStyleIdx="2" presStyleCnt="4" custLinFactNeighborX="23" custLinFactNeighborY="-8372">
        <dgm:presLayoutVars>
          <dgm:chPref val="3"/>
        </dgm:presLayoutVars>
      </dgm:prSet>
      <dgm:spPr/>
    </dgm:pt>
    <dgm:pt modelId="{FFC1E034-88A1-4011-B02F-F8364C1896AD}" type="pres">
      <dgm:prSet presAssocID="{E3885A2D-ABBC-4EB1-8347-711E92CEAB8A}" presName="rootConnector" presStyleLbl="node2" presStyleIdx="2" presStyleCnt="4"/>
      <dgm:spPr/>
    </dgm:pt>
    <dgm:pt modelId="{5C0BDD15-0FC5-4535-A535-C20ED89CEAA0}" type="pres">
      <dgm:prSet presAssocID="{E3885A2D-ABBC-4EB1-8347-711E92CEAB8A}" presName="hierChild4" presStyleCnt="0"/>
      <dgm:spPr/>
    </dgm:pt>
    <dgm:pt modelId="{55B3ED1D-EC7D-46B5-9247-6F2ED00301A6}" type="pres">
      <dgm:prSet presAssocID="{E3885A2D-ABBC-4EB1-8347-711E92CEAB8A}" presName="hierChild5" presStyleCnt="0"/>
      <dgm:spPr/>
    </dgm:pt>
    <dgm:pt modelId="{C2D9A6C6-CFFC-465A-B56F-DB5982B23C74}" type="pres">
      <dgm:prSet presAssocID="{41CFF45B-D8CD-43C9-AF0F-135DFAB1DA27}" presName="Name37" presStyleLbl="parChTrans1D2" presStyleIdx="3" presStyleCnt="4"/>
      <dgm:spPr/>
    </dgm:pt>
    <dgm:pt modelId="{7834479E-DBBE-4765-B56D-53EA3EA7CEA9}" type="pres">
      <dgm:prSet presAssocID="{062F0F8B-9C4C-441E-970C-0B3BC32C1358}" presName="hierRoot2" presStyleCnt="0">
        <dgm:presLayoutVars>
          <dgm:hierBranch val="init"/>
        </dgm:presLayoutVars>
      </dgm:prSet>
      <dgm:spPr/>
    </dgm:pt>
    <dgm:pt modelId="{8ED63D0C-081E-434A-B911-55B686FF37BA}" type="pres">
      <dgm:prSet presAssocID="{062F0F8B-9C4C-441E-970C-0B3BC32C1358}" presName="rootComposite" presStyleCnt="0"/>
      <dgm:spPr/>
    </dgm:pt>
    <dgm:pt modelId="{9D97BFBC-AD05-47CC-BED0-C26785CA2434}" type="pres">
      <dgm:prSet presAssocID="{062F0F8B-9C4C-441E-970C-0B3BC32C1358}" presName="rootText" presStyleLbl="node2" presStyleIdx="3" presStyleCnt="4" custLinFactNeighborY="-8372">
        <dgm:presLayoutVars>
          <dgm:chPref val="3"/>
        </dgm:presLayoutVars>
      </dgm:prSet>
      <dgm:spPr/>
    </dgm:pt>
    <dgm:pt modelId="{1D875388-FF65-47DD-990B-7D94248B9BE3}" type="pres">
      <dgm:prSet presAssocID="{062F0F8B-9C4C-441E-970C-0B3BC32C1358}" presName="rootConnector" presStyleLbl="node2" presStyleIdx="3" presStyleCnt="4"/>
      <dgm:spPr/>
    </dgm:pt>
    <dgm:pt modelId="{6142D87D-A3B5-487F-8C48-E7DF73A6F00E}" type="pres">
      <dgm:prSet presAssocID="{062F0F8B-9C4C-441E-970C-0B3BC32C1358}" presName="hierChild4" presStyleCnt="0"/>
      <dgm:spPr/>
    </dgm:pt>
    <dgm:pt modelId="{39C46F64-809E-4A45-BDF0-F4E3A54FF748}" type="pres">
      <dgm:prSet presAssocID="{062F0F8B-9C4C-441E-970C-0B3BC32C1358}" presName="hierChild5" presStyleCnt="0"/>
      <dgm:spPr/>
    </dgm:pt>
    <dgm:pt modelId="{5896C266-4F96-4FD5-B7B5-AD931BB1A4FB}" type="pres">
      <dgm:prSet presAssocID="{8752D610-1840-4522-8837-758DC20B6C9A}" presName="hierChild3" presStyleCnt="0"/>
      <dgm:spPr/>
    </dgm:pt>
  </dgm:ptLst>
  <dgm:cxnLst>
    <dgm:cxn modelId="{9013A824-F221-4E0D-B42C-0BCC9E767728}" srcId="{8752D610-1840-4522-8837-758DC20B6C9A}" destId="{062F0F8B-9C4C-441E-970C-0B3BC32C1358}" srcOrd="3" destOrd="0" parTransId="{41CFF45B-D8CD-43C9-AF0F-135DFAB1DA27}" sibTransId="{08B5F267-9C44-40E3-B6C6-FB454F6DF3BC}"/>
    <dgm:cxn modelId="{3A78F831-082A-4EBB-A597-59B0AC762D52}" type="presOf" srcId="{E3885A2D-ABBC-4EB1-8347-711E92CEAB8A}" destId="{C45B2A52-246F-4909-ABD3-F7A0EA502468}" srcOrd="0" destOrd="0" presId="urn:microsoft.com/office/officeart/2005/8/layout/orgChart1"/>
    <dgm:cxn modelId="{818A6735-DCFA-4796-B4EC-250912990403}" type="presOf" srcId="{D9396ECD-A5B2-4C6A-84E8-C1A0298B01B0}" destId="{0DBF1A1F-5D45-4A7E-AF20-C2ADC49F375C}" srcOrd="0" destOrd="0" presId="urn:microsoft.com/office/officeart/2005/8/layout/orgChart1"/>
    <dgm:cxn modelId="{308F5B3B-AF2D-43A2-BAA8-35B0A48825CC}" type="presOf" srcId="{DCD5C540-F0FA-47B0-8390-9C8B470B1532}" destId="{E1480C10-1808-4C93-9EA1-A1BE03BC7C2E}" srcOrd="0" destOrd="0" presId="urn:microsoft.com/office/officeart/2005/8/layout/orgChart1"/>
    <dgm:cxn modelId="{75942F5E-8130-4918-A4DB-4CCD62E21CBE}" type="presOf" srcId="{8752D610-1840-4522-8837-758DC20B6C9A}" destId="{D1A92216-C797-4C59-99B9-A2656F2EB12F}" srcOrd="0" destOrd="0" presId="urn:microsoft.com/office/officeart/2005/8/layout/orgChart1"/>
    <dgm:cxn modelId="{A9062760-21DC-44EB-8FFE-DF8E937F24BA}" srcId="{8752D610-1840-4522-8837-758DC20B6C9A}" destId="{1274C954-F71F-4367-BB7F-6A0058303DE9}" srcOrd="0" destOrd="0" parTransId="{DCD5C540-F0FA-47B0-8390-9C8B470B1532}" sibTransId="{DAF3AC38-F6DD-4F1E-8378-205AB1D493C4}"/>
    <dgm:cxn modelId="{E974B847-4F96-4018-BDA5-24A804BD2806}" type="presOf" srcId="{062F0F8B-9C4C-441E-970C-0B3BC32C1358}" destId="{1D875388-FF65-47DD-990B-7D94248B9BE3}" srcOrd="1" destOrd="0" presId="urn:microsoft.com/office/officeart/2005/8/layout/orgChart1"/>
    <dgm:cxn modelId="{E3E94B4E-BC2A-4EAF-B1A5-836CC614F6C0}" type="presOf" srcId="{440E3E44-623C-4616-B8A2-6FA88B19AAAE}" destId="{3BB37C8E-E9C0-4EF6-92AB-1526B49D6DE5}" srcOrd="0" destOrd="0" presId="urn:microsoft.com/office/officeart/2005/8/layout/orgChart1"/>
    <dgm:cxn modelId="{A51C6971-CA8E-4A81-ADCF-2C95835C0BB1}" type="presOf" srcId="{1274C954-F71F-4367-BB7F-6A0058303DE9}" destId="{7BED7435-46A4-42AA-A760-DC4C1E692EFD}" srcOrd="1" destOrd="0" presId="urn:microsoft.com/office/officeart/2005/8/layout/orgChart1"/>
    <dgm:cxn modelId="{E53CB254-8223-4C32-879A-DBA728C5C978}" type="presOf" srcId="{FEEE815A-5EF0-44D7-8421-27384AA6718F}" destId="{422E3F56-FD71-4BE4-8C7B-27E565488BC4}" srcOrd="0" destOrd="0" presId="urn:microsoft.com/office/officeart/2005/8/layout/orgChart1"/>
    <dgm:cxn modelId="{39615E56-4E2B-4CE6-A799-9A58FBD815A4}" type="presOf" srcId="{062F0F8B-9C4C-441E-970C-0B3BC32C1358}" destId="{9D97BFBC-AD05-47CC-BED0-C26785CA2434}" srcOrd="0" destOrd="0" presId="urn:microsoft.com/office/officeart/2005/8/layout/orgChart1"/>
    <dgm:cxn modelId="{A84C497C-AF43-472B-94B5-B5CA7586379A}" type="presOf" srcId="{8752D610-1840-4522-8837-758DC20B6C9A}" destId="{CE09F8FC-F038-4FBF-B6C9-186235D9AACE}" srcOrd="1" destOrd="0" presId="urn:microsoft.com/office/officeart/2005/8/layout/orgChart1"/>
    <dgm:cxn modelId="{A9D8E787-93D0-4182-89ED-A939E6DC815E}" srcId="{8752D610-1840-4522-8837-758DC20B6C9A}" destId="{B37E4962-AA30-4ED3-BA6A-E47C9AAA8D5A}" srcOrd="1" destOrd="0" parTransId="{FEEE815A-5EF0-44D7-8421-27384AA6718F}" sibTransId="{853D3491-A18E-4E6D-B1B6-D6E6AB54D271}"/>
    <dgm:cxn modelId="{6307D495-BDE0-4A29-BFA5-BBF917C755FB}" type="presOf" srcId="{E3885A2D-ABBC-4EB1-8347-711E92CEAB8A}" destId="{FFC1E034-88A1-4011-B02F-F8364C1896AD}" srcOrd="1" destOrd="0" presId="urn:microsoft.com/office/officeart/2005/8/layout/orgChart1"/>
    <dgm:cxn modelId="{6EC864A3-B6E1-4840-BF7C-E989727369F4}" type="presOf" srcId="{B37E4962-AA30-4ED3-BA6A-E47C9AAA8D5A}" destId="{3DD06895-AB09-4A05-8FCA-C054A04B638C}" srcOrd="0" destOrd="0" presId="urn:microsoft.com/office/officeart/2005/8/layout/orgChart1"/>
    <dgm:cxn modelId="{12CE60AA-4326-4FBA-92E9-51B879A6B6A7}" type="presOf" srcId="{41CFF45B-D8CD-43C9-AF0F-135DFAB1DA27}" destId="{C2D9A6C6-CFFC-465A-B56F-DB5982B23C74}" srcOrd="0" destOrd="0" presId="urn:microsoft.com/office/officeart/2005/8/layout/orgChart1"/>
    <dgm:cxn modelId="{88F8B6BA-4D33-4F6F-8471-8F46D6755E4D}" type="presOf" srcId="{B37E4962-AA30-4ED3-BA6A-E47C9AAA8D5A}" destId="{AE5B9632-D3D1-48BB-8BC0-63ACF9562FCA}" srcOrd="1" destOrd="0" presId="urn:microsoft.com/office/officeart/2005/8/layout/orgChart1"/>
    <dgm:cxn modelId="{B7021FCE-E63F-49D3-B552-8BEF7E335936}" type="presOf" srcId="{1274C954-F71F-4367-BB7F-6A0058303DE9}" destId="{17729BBE-F82A-4152-94B4-9861586EB324}" srcOrd="0" destOrd="0" presId="urn:microsoft.com/office/officeart/2005/8/layout/orgChart1"/>
    <dgm:cxn modelId="{E9F8A2F0-7ABC-4092-B743-E37A9C8C1A42}" srcId="{D9396ECD-A5B2-4C6A-84E8-C1A0298B01B0}" destId="{8752D610-1840-4522-8837-758DC20B6C9A}" srcOrd="0" destOrd="0" parTransId="{9FEDFA0E-1BE1-4455-800A-579420EFCB39}" sibTransId="{7B17A0B7-55F2-457A-9E1A-239A3618B2C2}"/>
    <dgm:cxn modelId="{FF354AF8-FCC9-4EA2-8878-6D6D205D5CF7}" srcId="{8752D610-1840-4522-8837-758DC20B6C9A}" destId="{E3885A2D-ABBC-4EB1-8347-711E92CEAB8A}" srcOrd="2" destOrd="0" parTransId="{440E3E44-623C-4616-B8A2-6FA88B19AAAE}" sibTransId="{6D2D69EA-4EDE-4B6C-A3CF-8F561B694E7F}"/>
    <dgm:cxn modelId="{59E06562-EDDB-4845-80C8-CAD61CFBF254}" type="presParOf" srcId="{0DBF1A1F-5D45-4A7E-AF20-C2ADC49F375C}" destId="{8D7F8869-C562-4B51-A1AD-BB30ACE7DFF7}" srcOrd="0" destOrd="0" presId="urn:microsoft.com/office/officeart/2005/8/layout/orgChart1"/>
    <dgm:cxn modelId="{4BDB844C-DC97-4005-A7E9-6144BB6264C8}" type="presParOf" srcId="{8D7F8869-C562-4B51-A1AD-BB30ACE7DFF7}" destId="{612EC82E-D508-4810-8AB4-C6178975BC41}" srcOrd="0" destOrd="0" presId="urn:microsoft.com/office/officeart/2005/8/layout/orgChart1"/>
    <dgm:cxn modelId="{78BF90D8-811C-4E18-9455-3E379656DC76}" type="presParOf" srcId="{612EC82E-D508-4810-8AB4-C6178975BC41}" destId="{D1A92216-C797-4C59-99B9-A2656F2EB12F}" srcOrd="0" destOrd="0" presId="urn:microsoft.com/office/officeart/2005/8/layout/orgChart1"/>
    <dgm:cxn modelId="{0E0C036B-F6FD-461E-92EB-70EEF59F3B45}" type="presParOf" srcId="{612EC82E-D508-4810-8AB4-C6178975BC41}" destId="{CE09F8FC-F038-4FBF-B6C9-186235D9AACE}" srcOrd="1" destOrd="0" presId="urn:microsoft.com/office/officeart/2005/8/layout/orgChart1"/>
    <dgm:cxn modelId="{083A81AC-01A1-425A-8329-09366AA7D86E}" type="presParOf" srcId="{8D7F8869-C562-4B51-A1AD-BB30ACE7DFF7}" destId="{76803079-3FE0-4ED8-A733-61AFED0C80D7}" srcOrd="1" destOrd="0" presId="urn:microsoft.com/office/officeart/2005/8/layout/orgChart1"/>
    <dgm:cxn modelId="{CB06214E-7959-449B-B627-13CC12307E88}" type="presParOf" srcId="{76803079-3FE0-4ED8-A733-61AFED0C80D7}" destId="{E1480C10-1808-4C93-9EA1-A1BE03BC7C2E}" srcOrd="0" destOrd="0" presId="urn:microsoft.com/office/officeart/2005/8/layout/orgChart1"/>
    <dgm:cxn modelId="{19C6DE31-3DC4-4813-8066-A0DA3629E39D}" type="presParOf" srcId="{76803079-3FE0-4ED8-A733-61AFED0C80D7}" destId="{905E4717-13AE-4B2F-980E-CE1C581EBB4E}" srcOrd="1" destOrd="0" presId="urn:microsoft.com/office/officeart/2005/8/layout/orgChart1"/>
    <dgm:cxn modelId="{AD219960-0600-497C-9BB1-AF6FCBF78D54}" type="presParOf" srcId="{905E4717-13AE-4B2F-980E-CE1C581EBB4E}" destId="{1B3A1780-BB75-4EC8-9EA0-B8E7682BA258}" srcOrd="0" destOrd="0" presId="urn:microsoft.com/office/officeart/2005/8/layout/orgChart1"/>
    <dgm:cxn modelId="{001B6442-BDA1-448A-817E-6405CC1047B3}" type="presParOf" srcId="{1B3A1780-BB75-4EC8-9EA0-B8E7682BA258}" destId="{17729BBE-F82A-4152-94B4-9861586EB324}" srcOrd="0" destOrd="0" presId="urn:microsoft.com/office/officeart/2005/8/layout/orgChart1"/>
    <dgm:cxn modelId="{B903F228-CFAD-4D7B-8908-EAD98B302889}" type="presParOf" srcId="{1B3A1780-BB75-4EC8-9EA0-B8E7682BA258}" destId="{7BED7435-46A4-42AA-A760-DC4C1E692EFD}" srcOrd="1" destOrd="0" presId="urn:microsoft.com/office/officeart/2005/8/layout/orgChart1"/>
    <dgm:cxn modelId="{4D09B498-0484-4E33-927F-B5F817921CDA}" type="presParOf" srcId="{905E4717-13AE-4B2F-980E-CE1C581EBB4E}" destId="{B59858DA-38E7-40F6-81D3-7C80589CFBC5}" srcOrd="1" destOrd="0" presId="urn:microsoft.com/office/officeart/2005/8/layout/orgChart1"/>
    <dgm:cxn modelId="{721A40A0-5D6A-4C09-9F51-9E843B964701}" type="presParOf" srcId="{905E4717-13AE-4B2F-980E-CE1C581EBB4E}" destId="{A7378950-FAC6-4DE6-979F-8E757066C314}" srcOrd="2" destOrd="0" presId="urn:microsoft.com/office/officeart/2005/8/layout/orgChart1"/>
    <dgm:cxn modelId="{387324C1-9AE9-4D9A-BCC1-8F01BEC070D1}" type="presParOf" srcId="{76803079-3FE0-4ED8-A733-61AFED0C80D7}" destId="{422E3F56-FD71-4BE4-8C7B-27E565488BC4}" srcOrd="2" destOrd="0" presId="urn:microsoft.com/office/officeart/2005/8/layout/orgChart1"/>
    <dgm:cxn modelId="{DA15A4A3-8BB1-4B0D-92E6-04A34DBF3F91}" type="presParOf" srcId="{76803079-3FE0-4ED8-A733-61AFED0C80D7}" destId="{F0B46FEB-E3D1-4A40-9DB1-E59379801EE6}" srcOrd="3" destOrd="0" presId="urn:microsoft.com/office/officeart/2005/8/layout/orgChart1"/>
    <dgm:cxn modelId="{8F992223-5C0B-4756-98C6-2A9EF183D349}" type="presParOf" srcId="{F0B46FEB-E3D1-4A40-9DB1-E59379801EE6}" destId="{1A58E922-B806-4315-BE51-7D5BC7256675}" srcOrd="0" destOrd="0" presId="urn:microsoft.com/office/officeart/2005/8/layout/orgChart1"/>
    <dgm:cxn modelId="{AB8B98AF-DE05-475F-8309-70E993795432}" type="presParOf" srcId="{1A58E922-B806-4315-BE51-7D5BC7256675}" destId="{3DD06895-AB09-4A05-8FCA-C054A04B638C}" srcOrd="0" destOrd="0" presId="urn:microsoft.com/office/officeart/2005/8/layout/orgChart1"/>
    <dgm:cxn modelId="{7DE1C65C-C4EB-4446-96A5-AA6E43A2531E}" type="presParOf" srcId="{1A58E922-B806-4315-BE51-7D5BC7256675}" destId="{AE5B9632-D3D1-48BB-8BC0-63ACF9562FCA}" srcOrd="1" destOrd="0" presId="urn:microsoft.com/office/officeart/2005/8/layout/orgChart1"/>
    <dgm:cxn modelId="{FB1D6668-2970-41BA-AAEC-9BE5B81ACE55}" type="presParOf" srcId="{F0B46FEB-E3D1-4A40-9DB1-E59379801EE6}" destId="{2827127B-165A-43DE-B108-9DF3B97C645A}" srcOrd="1" destOrd="0" presId="urn:microsoft.com/office/officeart/2005/8/layout/orgChart1"/>
    <dgm:cxn modelId="{CFA6BE16-198E-4F74-80D5-2EF303595F75}" type="presParOf" srcId="{F0B46FEB-E3D1-4A40-9DB1-E59379801EE6}" destId="{56324AF8-438F-49A3-B3B5-FE1B52D6D05D}" srcOrd="2" destOrd="0" presId="urn:microsoft.com/office/officeart/2005/8/layout/orgChart1"/>
    <dgm:cxn modelId="{F5019B8B-9469-4977-8D7F-8C847CFC7FDE}" type="presParOf" srcId="{76803079-3FE0-4ED8-A733-61AFED0C80D7}" destId="{3BB37C8E-E9C0-4EF6-92AB-1526B49D6DE5}" srcOrd="4" destOrd="0" presId="urn:microsoft.com/office/officeart/2005/8/layout/orgChart1"/>
    <dgm:cxn modelId="{4A4FD562-B97F-40F2-8B51-531D4F9026FB}" type="presParOf" srcId="{76803079-3FE0-4ED8-A733-61AFED0C80D7}" destId="{EE238072-5B23-470F-A7CA-46D1CF2831D8}" srcOrd="5" destOrd="0" presId="urn:microsoft.com/office/officeart/2005/8/layout/orgChart1"/>
    <dgm:cxn modelId="{803C87CF-46EC-498D-9BDA-DE5DA2AE9C62}" type="presParOf" srcId="{EE238072-5B23-470F-A7CA-46D1CF2831D8}" destId="{A957B322-DF6A-4FB4-ADF7-9D18AFE65B05}" srcOrd="0" destOrd="0" presId="urn:microsoft.com/office/officeart/2005/8/layout/orgChart1"/>
    <dgm:cxn modelId="{D3CD1782-96DB-4F8B-B061-740DA342AF4E}" type="presParOf" srcId="{A957B322-DF6A-4FB4-ADF7-9D18AFE65B05}" destId="{C45B2A52-246F-4909-ABD3-F7A0EA502468}" srcOrd="0" destOrd="0" presId="urn:microsoft.com/office/officeart/2005/8/layout/orgChart1"/>
    <dgm:cxn modelId="{910C02DC-C89E-41C6-8A96-7B0AB5BF6489}" type="presParOf" srcId="{A957B322-DF6A-4FB4-ADF7-9D18AFE65B05}" destId="{FFC1E034-88A1-4011-B02F-F8364C1896AD}" srcOrd="1" destOrd="0" presId="urn:microsoft.com/office/officeart/2005/8/layout/orgChart1"/>
    <dgm:cxn modelId="{C78C97B3-0DA1-4C52-90D4-265B707662B6}" type="presParOf" srcId="{EE238072-5B23-470F-A7CA-46D1CF2831D8}" destId="{5C0BDD15-0FC5-4535-A535-C20ED89CEAA0}" srcOrd="1" destOrd="0" presId="urn:microsoft.com/office/officeart/2005/8/layout/orgChart1"/>
    <dgm:cxn modelId="{715CF3FB-8F50-4B6E-98CA-C6E6502E1B9D}" type="presParOf" srcId="{EE238072-5B23-470F-A7CA-46D1CF2831D8}" destId="{55B3ED1D-EC7D-46B5-9247-6F2ED00301A6}" srcOrd="2" destOrd="0" presId="urn:microsoft.com/office/officeart/2005/8/layout/orgChart1"/>
    <dgm:cxn modelId="{D763F6A6-5EAC-4CE8-889E-AE41066695F1}" type="presParOf" srcId="{76803079-3FE0-4ED8-A733-61AFED0C80D7}" destId="{C2D9A6C6-CFFC-465A-B56F-DB5982B23C74}" srcOrd="6" destOrd="0" presId="urn:microsoft.com/office/officeart/2005/8/layout/orgChart1"/>
    <dgm:cxn modelId="{CF02DADC-6D11-46CC-BE2D-609D31C77E0D}" type="presParOf" srcId="{76803079-3FE0-4ED8-A733-61AFED0C80D7}" destId="{7834479E-DBBE-4765-B56D-53EA3EA7CEA9}" srcOrd="7" destOrd="0" presId="urn:microsoft.com/office/officeart/2005/8/layout/orgChart1"/>
    <dgm:cxn modelId="{02899DB3-1BCC-4FE5-BAB6-800C3ED5F67A}" type="presParOf" srcId="{7834479E-DBBE-4765-B56D-53EA3EA7CEA9}" destId="{8ED63D0C-081E-434A-B911-55B686FF37BA}" srcOrd="0" destOrd="0" presId="urn:microsoft.com/office/officeart/2005/8/layout/orgChart1"/>
    <dgm:cxn modelId="{DE30F886-E74C-492F-94AD-B4C6F4B261FF}" type="presParOf" srcId="{8ED63D0C-081E-434A-B911-55B686FF37BA}" destId="{9D97BFBC-AD05-47CC-BED0-C26785CA2434}" srcOrd="0" destOrd="0" presId="urn:microsoft.com/office/officeart/2005/8/layout/orgChart1"/>
    <dgm:cxn modelId="{6D41BE1C-6377-4BCA-8D23-53E1C0F6725E}" type="presParOf" srcId="{8ED63D0C-081E-434A-B911-55B686FF37BA}" destId="{1D875388-FF65-47DD-990B-7D94248B9BE3}" srcOrd="1" destOrd="0" presId="urn:microsoft.com/office/officeart/2005/8/layout/orgChart1"/>
    <dgm:cxn modelId="{40B2A73E-DDF4-46FA-8133-1A86C2A63227}" type="presParOf" srcId="{7834479E-DBBE-4765-B56D-53EA3EA7CEA9}" destId="{6142D87D-A3B5-487F-8C48-E7DF73A6F00E}" srcOrd="1" destOrd="0" presId="urn:microsoft.com/office/officeart/2005/8/layout/orgChart1"/>
    <dgm:cxn modelId="{9493B6FB-A2E7-4F8F-9DD5-7AD3C60423CF}" type="presParOf" srcId="{7834479E-DBBE-4765-B56D-53EA3EA7CEA9}" destId="{39C46F64-809E-4A45-BDF0-F4E3A54FF748}" srcOrd="2" destOrd="0" presId="urn:microsoft.com/office/officeart/2005/8/layout/orgChart1"/>
    <dgm:cxn modelId="{91B4F168-89F4-4A63-AD6C-A4B1FA33AC07}" type="presParOf" srcId="{8D7F8869-C562-4B51-A1AD-BB30ACE7DFF7}" destId="{5896C266-4F96-4FD5-B7B5-AD931BB1A4F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BB37C8E-E9C0-4EF6-92AB-1526B49D6DE5}">
      <dsp:nvSpPr>
        <dsp:cNvPr id="0" name=""/>
        <dsp:cNvSpPr/>
      </dsp:nvSpPr>
      <dsp:spPr>
        <a:xfrm>
          <a:off x="3829402" y="1286555"/>
          <a:ext cx="2741773" cy="195896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22706"/>
              </a:lnTo>
              <a:lnTo>
                <a:pt x="2741773" y="1722706"/>
              </a:lnTo>
              <a:lnTo>
                <a:pt x="2741773" y="1958961"/>
              </a:lnTo>
            </a:path>
          </a:pathLst>
        </a:custGeom>
        <a:noFill/>
        <a:ln w="1270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22E3F56-FD71-4BE4-8C7B-27E565488BC4}">
      <dsp:nvSpPr>
        <dsp:cNvPr id="0" name=""/>
        <dsp:cNvSpPr/>
      </dsp:nvSpPr>
      <dsp:spPr>
        <a:xfrm>
          <a:off x="3783682" y="1286555"/>
          <a:ext cx="91440" cy="218541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949162"/>
              </a:lnTo>
              <a:lnTo>
                <a:pt x="57217" y="1949162"/>
              </a:lnTo>
              <a:lnTo>
                <a:pt x="57217" y="2185417"/>
              </a:lnTo>
            </a:path>
          </a:pathLst>
        </a:custGeom>
        <a:noFill/>
        <a:ln w="1270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1480C10-1808-4C93-9EA1-A1BE03BC7C2E}">
      <dsp:nvSpPr>
        <dsp:cNvPr id="0" name=""/>
        <dsp:cNvSpPr/>
      </dsp:nvSpPr>
      <dsp:spPr>
        <a:xfrm>
          <a:off x="1125024" y="1286555"/>
          <a:ext cx="2704377" cy="1942255"/>
        </a:xfrm>
        <a:custGeom>
          <a:avLst/>
          <a:gdLst/>
          <a:ahLst/>
          <a:cxnLst/>
          <a:rect l="0" t="0" r="0" b="0"/>
          <a:pathLst>
            <a:path>
              <a:moveTo>
                <a:pt x="2704377" y="0"/>
              </a:moveTo>
              <a:lnTo>
                <a:pt x="2704377" y="1705999"/>
              </a:lnTo>
              <a:lnTo>
                <a:pt x="0" y="1705999"/>
              </a:lnTo>
              <a:lnTo>
                <a:pt x="0" y="1942255"/>
              </a:lnTo>
            </a:path>
          </a:pathLst>
        </a:custGeom>
        <a:noFill/>
        <a:ln w="1270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1A92216-C797-4C59-99B9-A2656F2EB12F}">
      <dsp:nvSpPr>
        <dsp:cNvPr id="0" name=""/>
        <dsp:cNvSpPr/>
      </dsp:nvSpPr>
      <dsp:spPr>
        <a:xfrm>
          <a:off x="1122357" y="0"/>
          <a:ext cx="5414089" cy="1286555"/>
        </a:xfrm>
        <a:prstGeom prst="rect">
          <a:avLst/>
        </a:prstGeom>
        <a:solidFill>
          <a:srgbClr val="FFC000"/>
        </a:solidFill>
        <a:ln>
          <a:noFill/>
        </a:ln>
        <a:effectLst>
          <a:innerShdw blurRad="25400" dist="12700" dir="13500000">
            <a:srgbClr val="000000">
              <a:alpha val="45000"/>
            </a:srgbClr>
          </a:inn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EG" sz="5400" kern="1200" dirty="0">
              <a:solidFill>
                <a:schemeClr val="bg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طالب علمى رياضة</a:t>
          </a:r>
          <a:endParaRPr lang="en-US" sz="5400" kern="1200" dirty="0">
            <a:solidFill>
              <a:schemeClr val="bg1"/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sp:txBody>
      <dsp:txXfrm>
        <a:off x="1122357" y="0"/>
        <a:ext cx="5414089" cy="1286555"/>
      </dsp:txXfrm>
    </dsp:sp>
    <dsp:sp modelId="{17729BBE-F82A-4152-94B4-9861586EB324}">
      <dsp:nvSpPr>
        <dsp:cNvPr id="0" name=""/>
        <dsp:cNvSpPr/>
      </dsp:nvSpPr>
      <dsp:spPr>
        <a:xfrm>
          <a:off x="0" y="3228810"/>
          <a:ext cx="2250048" cy="1125024"/>
        </a:xfrm>
        <a:prstGeom prst="rect">
          <a:avLst/>
        </a:prstGeom>
        <a:solidFill>
          <a:srgbClr val="FFC000"/>
        </a:solidFill>
        <a:ln>
          <a:noFill/>
        </a:ln>
        <a:effectLst>
          <a:innerShdw blurRad="25400" dist="12700" dir="13500000">
            <a:srgbClr val="000000">
              <a:alpha val="45000"/>
            </a:srgbClr>
          </a:inn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6195" tIns="36195" rIns="36195" bIns="36195" numCol="1" spcCol="1270" anchor="ctr" anchorCtr="0">
          <a:noAutofit/>
        </a:bodyPr>
        <a:lstStyle/>
        <a:p>
          <a:pPr marL="0" lvl="0" indent="0" algn="ctr" defTabSz="2533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EG" sz="5700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فيزياء</a:t>
          </a:r>
          <a:endParaRPr lang="en-US" sz="5700" kern="1200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0" y="3228810"/>
        <a:ext cx="2250048" cy="1125024"/>
      </dsp:txXfrm>
    </dsp:sp>
    <dsp:sp modelId="{3DD06895-AB09-4A05-8FCA-C054A04B638C}">
      <dsp:nvSpPr>
        <dsp:cNvPr id="0" name=""/>
        <dsp:cNvSpPr/>
      </dsp:nvSpPr>
      <dsp:spPr>
        <a:xfrm>
          <a:off x="2715875" y="3471973"/>
          <a:ext cx="2250048" cy="1125024"/>
        </a:xfrm>
        <a:prstGeom prst="rect">
          <a:avLst/>
        </a:prstGeom>
        <a:solidFill>
          <a:srgbClr val="FFC000"/>
        </a:solidFill>
        <a:ln>
          <a:noFill/>
        </a:ln>
        <a:effectLst>
          <a:innerShdw blurRad="25400" dist="12700" dir="13500000">
            <a:srgbClr val="000000">
              <a:alpha val="45000"/>
            </a:srgbClr>
          </a:inn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6195" tIns="36195" rIns="36195" bIns="36195" numCol="1" spcCol="1270" anchor="ctr" anchorCtr="0">
          <a:noAutofit/>
        </a:bodyPr>
        <a:lstStyle/>
        <a:p>
          <a:pPr marL="0" lvl="0" indent="0" algn="ctr" defTabSz="2533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EG" sz="5700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رياضيات</a:t>
          </a:r>
          <a:endParaRPr lang="en-US" sz="5700" kern="1200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715875" y="3471973"/>
        <a:ext cx="2250048" cy="1125024"/>
      </dsp:txXfrm>
    </dsp:sp>
    <dsp:sp modelId="{C45B2A52-246F-4909-ABD3-F7A0EA502468}">
      <dsp:nvSpPr>
        <dsp:cNvPr id="0" name=""/>
        <dsp:cNvSpPr/>
      </dsp:nvSpPr>
      <dsp:spPr>
        <a:xfrm>
          <a:off x="5446151" y="3245517"/>
          <a:ext cx="2250048" cy="1125024"/>
        </a:xfrm>
        <a:prstGeom prst="rect">
          <a:avLst/>
        </a:prstGeom>
        <a:solidFill>
          <a:srgbClr val="FFC000"/>
        </a:solidFill>
        <a:ln>
          <a:noFill/>
        </a:ln>
        <a:effectLst>
          <a:innerShdw blurRad="25400" dist="12700" dir="13500000">
            <a:srgbClr val="000000">
              <a:alpha val="45000"/>
            </a:srgbClr>
          </a:inn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6195" tIns="36195" rIns="36195" bIns="36195" numCol="1" spcCol="1270" anchor="ctr" anchorCtr="0">
          <a:noAutofit/>
        </a:bodyPr>
        <a:lstStyle/>
        <a:p>
          <a:pPr marL="0" lvl="0" indent="0" algn="ctr" defTabSz="2533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EG" sz="5700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كيمياء</a:t>
          </a:r>
          <a:endParaRPr lang="en-US" sz="5700" kern="1200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446151" y="3245517"/>
        <a:ext cx="2250048" cy="112502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2D9A6C6-CFFC-465A-B56F-DB5982B23C74}">
      <dsp:nvSpPr>
        <dsp:cNvPr id="0" name=""/>
        <dsp:cNvSpPr/>
      </dsp:nvSpPr>
      <dsp:spPr>
        <a:xfrm>
          <a:off x="4441715" y="1409956"/>
          <a:ext cx="3507283" cy="140944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07469"/>
              </a:lnTo>
              <a:lnTo>
                <a:pt x="3507283" y="1207469"/>
              </a:lnTo>
              <a:lnTo>
                <a:pt x="3507283" y="1409445"/>
              </a:lnTo>
            </a:path>
          </a:pathLst>
        </a:custGeom>
        <a:noFill/>
        <a:ln w="1270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BB37C8E-E9C0-4EF6-92AB-1526B49D6DE5}">
      <dsp:nvSpPr>
        <dsp:cNvPr id="0" name=""/>
        <dsp:cNvSpPr/>
      </dsp:nvSpPr>
      <dsp:spPr>
        <a:xfrm>
          <a:off x="4441715" y="1409956"/>
          <a:ext cx="1180193" cy="140944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07469"/>
              </a:lnTo>
              <a:lnTo>
                <a:pt x="1180193" y="1207469"/>
              </a:lnTo>
              <a:lnTo>
                <a:pt x="1180193" y="1409445"/>
              </a:lnTo>
            </a:path>
          </a:pathLst>
        </a:custGeom>
        <a:noFill/>
        <a:ln w="1270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22E3F56-FD71-4BE4-8C7B-27E565488BC4}">
      <dsp:nvSpPr>
        <dsp:cNvPr id="0" name=""/>
        <dsp:cNvSpPr/>
      </dsp:nvSpPr>
      <dsp:spPr>
        <a:xfrm>
          <a:off x="3287778" y="1409956"/>
          <a:ext cx="1153936" cy="1388911"/>
        </a:xfrm>
        <a:custGeom>
          <a:avLst/>
          <a:gdLst/>
          <a:ahLst/>
          <a:cxnLst/>
          <a:rect l="0" t="0" r="0" b="0"/>
          <a:pathLst>
            <a:path>
              <a:moveTo>
                <a:pt x="1153936" y="0"/>
              </a:moveTo>
              <a:lnTo>
                <a:pt x="1153936" y="1186935"/>
              </a:lnTo>
              <a:lnTo>
                <a:pt x="0" y="1186935"/>
              </a:lnTo>
              <a:lnTo>
                <a:pt x="0" y="1388911"/>
              </a:lnTo>
            </a:path>
          </a:pathLst>
        </a:custGeom>
        <a:noFill/>
        <a:ln w="1270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1480C10-1808-4C93-9EA1-A1BE03BC7C2E}">
      <dsp:nvSpPr>
        <dsp:cNvPr id="0" name=""/>
        <dsp:cNvSpPr/>
      </dsp:nvSpPr>
      <dsp:spPr>
        <a:xfrm>
          <a:off x="965959" y="1409956"/>
          <a:ext cx="3475755" cy="1409445"/>
        </a:xfrm>
        <a:custGeom>
          <a:avLst/>
          <a:gdLst/>
          <a:ahLst/>
          <a:cxnLst/>
          <a:rect l="0" t="0" r="0" b="0"/>
          <a:pathLst>
            <a:path>
              <a:moveTo>
                <a:pt x="3475755" y="0"/>
              </a:moveTo>
              <a:lnTo>
                <a:pt x="3475755" y="1207469"/>
              </a:lnTo>
              <a:lnTo>
                <a:pt x="0" y="1207469"/>
              </a:lnTo>
              <a:lnTo>
                <a:pt x="0" y="1409445"/>
              </a:lnTo>
            </a:path>
          </a:pathLst>
        </a:custGeom>
        <a:noFill/>
        <a:ln w="1270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1A92216-C797-4C59-99B9-A2656F2EB12F}">
      <dsp:nvSpPr>
        <dsp:cNvPr id="0" name=""/>
        <dsp:cNvSpPr/>
      </dsp:nvSpPr>
      <dsp:spPr>
        <a:xfrm>
          <a:off x="2127446" y="310072"/>
          <a:ext cx="4628538" cy="1099883"/>
        </a:xfrm>
        <a:prstGeom prst="rect">
          <a:avLst/>
        </a:prstGeom>
        <a:solidFill>
          <a:srgbClr val="FFC000"/>
        </a:solidFill>
        <a:ln>
          <a:noFill/>
        </a:ln>
        <a:effectLst>
          <a:innerShdw blurRad="25400" dist="12700" dir="13500000">
            <a:srgbClr val="000000">
              <a:alpha val="45000"/>
            </a:srgbClr>
          </a:inn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EG" sz="5400" kern="1200" dirty="0">
              <a:solidFill>
                <a:schemeClr val="bg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طالب علمى علوم</a:t>
          </a:r>
          <a:endParaRPr lang="en-US" sz="5400" kern="1200" dirty="0">
            <a:solidFill>
              <a:schemeClr val="bg1"/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sp:txBody>
      <dsp:txXfrm>
        <a:off x="2127446" y="310072"/>
        <a:ext cx="4628538" cy="1099883"/>
      </dsp:txXfrm>
    </dsp:sp>
    <dsp:sp modelId="{17729BBE-F82A-4152-94B4-9861586EB324}">
      <dsp:nvSpPr>
        <dsp:cNvPr id="0" name=""/>
        <dsp:cNvSpPr/>
      </dsp:nvSpPr>
      <dsp:spPr>
        <a:xfrm>
          <a:off x="4169" y="2819401"/>
          <a:ext cx="1923580" cy="961790"/>
        </a:xfrm>
        <a:prstGeom prst="rect">
          <a:avLst/>
        </a:prstGeom>
        <a:solidFill>
          <a:srgbClr val="FFC000"/>
        </a:solidFill>
        <a:ln>
          <a:noFill/>
        </a:ln>
        <a:effectLst>
          <a:innerShdw blurRad="25400" dist="12700" dir="13500000">
            <a:srgbClr val="000000">
              <a:alpha val="45000"/>
            </a:srgbClr>
          </a:inn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8575" tIns="28575" rIns="28575" bIns="28575" numCol="1" spcCol="1270" anchor="ctr" anchorCtr="0">
          <a:noAutofit/>
        </a:bodyPr>
        <a:lstStyle/>
        <a:p>
          <a:pPr marL="0" lvl="0" indent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EG" sz="4500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الحشرات</a:t>
          </a:r>
          <a:endParaRPr lang="en-US" sz="4500" kern="1200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169" y="2819401"/>
        <a:ext cx="1923580" cy="961790"/>
      </dsp:txXfrm>
    </dsp:sp>
    <dsp:sp modelId="{3DD06895-AB09-4A05-8FCA-C054A04B638C}">
      <dsp:nvSpPr>
        <dsp:cNvPr id="0" name=""/>
        <dsp:cNvSpPr/>
      </dsp:nvSpPr>
      <dsp:spPr>
        <a:xfrm>
          <a:off x="2325988" y="2798867"/>
          <a:ext cx="1923580" cy="961790"/>
        </a:xfrm>
        <a:prstGeom prst="rect">
          <a:avLst/>
        </a:prstGeom>
        <a:solidFill>
          <a:srgbClr val="FFC000"/>
        </a:solidFill>
        <a:ln>
          <a:noFill/>
        </a:ln>
        <a:effectLst>
          <a:innerShdw blurRad="25400" dist="12700" dir="13500000">
            <a:srgbClr val="000000">
              <a:alpha val="45000"/>
            </a:srgbClr>
          </a:inn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8575" tIns="28575" rIns="28575" bIns="28575" numCol="1" spcCol="1270" anchor="ctr" anchorCtr="0">
          <a:noAutofit/>
        </a:bodyPr>
        <a:lstStyle/>
        <a:p>
          <a:pPr marL="0" lvl="0" indent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EG" sz="4500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الحيوان</a:t>
          </a:r>
          <a:endParaRPr lang="en-US" sz="4500" kern="1200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325988" y="2798867"/>
        <a:ext cx="1923580" cy="961790"/>
      </dsp:txXfrm>
    </dsp:sp>
    <dsp:sp modelId="{C45B2A52-246F-4909-ABD3-F7A0EA502468}">
      <dsp:nvSpPr>
        <dsp:cNvPr id="0" name=""/>
        <dsp:cNvSpPr/>
      </dsp:nvSpPr>
      <dsp:spPr>
        <a:xfrm>
          <a:off x="4660118" y="2819401"/>
          <a:ext cx="1923580" cy="961790"/>
        </a:xfrm>
        <a:prstGeom prst="rect">
          <a:avLst/>
        </a:prstGeom>
        <a:solidFill>
          <a:srgbClr val="FFC000"/>
        </a:solidFill>
        <a:ln>
          <a:noFill/>
        </a:ln>
        <a:effectLst>
          <a:innerShdw blurRad="25400" dist="12700" dir="13500000">
            <a:srgbClr val="000000">
              <a:alpha val="45000"/>
            </a:srgbClr>
          </a:inn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8575" tIns="28575" rIns="28575" bIns="28575" numCol="1" spcCol="1270" anchor="ctr" anchorCtr="0">
          <a:noAutofit/>
        </a:bodyPr>
        <a:lstStyle/>
        <a:p>
          <a:pPr marL="0" lvl="0" indent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EG" sz="4500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الجيولوجيا</a:t>
          </a:r>
          <a:endParaRPr lang="en-US" sz="4500" kern="1200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660118" y="2819401"/>
        <a:ext cx="1923580" cy="961790"/>
      </dsp:txXfrm>
    </dsp:sp>
    <dsp:sp modelId="{9D97BFBC-AD05-47CC-BED0-C26785CA2434}">
      <dsp:nvSpPr>
        <dsp:cNvPr id="0" name=""/>
        <dsp:cNvSpPr/>
      </dsp:nvSpPr>
      <dsp:spPr>
        <a:xfrm>
          <a:off x="6987208" y="2819401"/>
          <a:ext cx="1923580" cy="961790"/>
        </a:xfrm>
        <a:prstGeom prst="rect">
          <a:avLst/>
        </a:prstGeom>
        <a:solidFill>
          <a:srgbClr val="FFC000"/>
        </a:solidFill>
        <a:ln>
          <a:noFill/>
        </a:ln>
        <a:effectLst>
          <a:innerShdw blurRad="25400" dist="12700" dir="13500000">
            <a:srgbClr val="000000">
              <a:alpha val="45000"/>
            </a:srgbClr>
          </a:inn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EG" sz="4800" kern="1200" dirty="0">
              <a:solidFill>
                <a:schemeClr val="bg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النبات</a:t>
          </a:r>
          <a:endParaRPr lang="en-US" sz="4800" kern="1200" dirty="0">
            <a:solidFill>
              <a:schemeClr val="bg1"/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sp:txBody>
      <dsp:txXfrm>
        <a:off x="6987208" y="2819401"/>
        <a:ext cx="1923580" cy="96179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ar-E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fld id="{5BC7541D-EF95-40F1-A792-B79194F5D588}" type="datetimeFigureOut">
              <a:rPr lang="ar-EG" smtClean="0"/>
              <a:t>15/05/1443</a:t>
            </a:fld>
            <a:endParaRPr lang="ar-E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ar-E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fld id="{9137FEA0-819B-4F62-BCDA-01CC2851392E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8800977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ar-EG" dirty="0"/>
              <a:t>الريادة العلمية بدون ساعات معتمدة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37FEA0-819B-4F62-BCDA-01CC2851392E}" type="slidenum">
              <a:rPr lang="ar-EG" smtClean="0"/>
              <a:t>2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4797061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ar-EG" dirty="0"/>
              <a:t>على موقع الكلية الدليل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37FEA0-819B-4F62-BCDA-01CC2851392E}" type="slidenum">
              <a:rPr lang="ar-EG" smtClean="0"/>
              <a:t>4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7123116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4334933" y="1169931"/>
            <a:ext cx="4814835" cy="4993802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6154713" cy="3124201"/>
          </a:xfrm>
        </p:spPr>
        <p:txBody>
          <a:bodyPr anchor="b">
            <a:normAutofit/>
          </a:bodyPr>
          <a:lstStyle>
            <a:lvl1pPr algn="l">
              <a:defRPr sz="44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43868"/>
            <a:ext cx="4954250" cy="1913466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D7E40-000D-4161-9580-F4426CD1B814}" type="datetime1">
              <a:rPr lang="en-US" smtClean="0"/>
              <a:t>12/19/2021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22270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33400" y="533400"/>
            <a:ext cx="8077200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762002" y="3843867"/>
            <a:ext cx="7281332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9D92E-43A5-4053-8F7C-E1A5EABBA5CA}" type="datetime1">
              <a:rPr lang="en-US" smtClean="0"/>
              <a:t>12/19/2021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101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077200" cy="2895600"/>
          </a:xfrm>
        </p:spPr>
        <p:txBody>
          <a:bodyPr anchor="ctr">
            <a:normAutofit/>
          </a:bodyPr>
          <a:lstStyle>
            <a:lvl1pPr algn="l">
              <a:defRPr sz="2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114800"/>
            <a:ext cx="6383552" cy="190500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0392A-5243-478C-B0E2-0A612917B414}" type="datetime1">
              <a:rPr lang="en-US" smtClean="0"/>
              <a:t>12/19/2021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7206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3" y="533400"/>
            <a:ext cx="6859787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66800" y="3429000"/>
            <a:ext cx="6402467" cy="4826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301070"/>
            <a:ext cx="6382361" cy="171873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4FD8A-2C17-45AA-B39C-7E6B1E7AFA71}" type="datetime1">
              <a:rPr lang="en-US" smtClean="0"/>
              <a:t>12/19/2021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200160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429000"/>
            <a:ext cx="6382361" cy="1697400"/>
          </a:xfrm>
        </p:spPr>
        <p:txBody>
          <a:bodyPr anchor="b">
            <a:normAutofit/>
          </a:bodyPr>
          <a:lstStyle>
            <a:lvl1pPr algn="l">
              <a:defRPr sz="2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132980"/>
            <a:ext cx="6383552" cy="886819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C1436-DB63-45CB-917B-1230D8574CFC}" type="datetime1">
              <a:rPr lang="en-US" smtClean="0"/>
              <a:t>12/19/2021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5260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4" y="533400"/>
            <a:ext cx="6859786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886200"/>
            <a:ext cx="638236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953000"/>
            <a:ext cx="63823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2BB15-C646-47BC-9DF1-AA03F19B96F5}" type="datetime1">
              <a:rPr lang="en-US" smtClean="0"/>
              <a:t>12/19/2021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038769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7525658" cy="28956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928534"/>
            <a:ext cx="638236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766735"/>
            <a:ext cx="6382360" cy="1253065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989EB-8C03-4892-8FC0-FF24B44CDBDF}" type="datetime1">
              <a:rPr lang="en-US" smtClean="0"/>
              <a:t>12/19/2021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3859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1"/>
            <a:ext cx="6554867" cy="376767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9E923-0EAB-43BC-9503-39BF2B3A994F}" type="datetime1">
              <a:rPr lang="en-US" smtClean="0"/>
              <a:t>12/19/2021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6801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6406" y="533400"/>
            <a:ext cx="2044194" cy="4419600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0"/>
            <a:ext cx="5850012" cy="548640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BCD28-0983-47B6-8E08-67414B84005B}" type="datetime1">
              <a:rPr lang="en-US" smtClean="0"/>
              <a:t>12/19/2021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2057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6554867" cy="3767670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24E6E-A8A8-4399-B0CB-A35345BB2667}" type="datetime1">
              <a:rPr lang="en-US" smtClean="0"/>
              <a:t>12/19/2021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6499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981199"/>
            <a:ext cx="6402468" cy="2319867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487333"/>
            <a:ext cx="6402467" cy="1532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7CB12-1DE1-437F-8E64-B5975E814F89}" type="datetime1">
              <a:rPr lang="en-US" smtClean="0"/>
              <a:t>12/19/2021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8599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533400" y="533400"/>
            <a:ext cx="3949967" cy="3767667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533400"/>
            <a:ext cx="3948238" cy="37592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5A315-D798-483A-8749-703FD062121A}" type="datetime1">
              <a:rPr lang="en-US" smtClean="0"/>
              <a:t>12/19/2021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9434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1" y="533400"/>
            <a:ext cx="3716866" cy="609600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399" y="1143000"/>
            <a:ext cx="3945467" cy="3158067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5016" y="566738"/>
            <a:ext cx="37640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1143000"/>
            <a:ext cx="3956705" cy="3149600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A65EE-B493-4F20-9495-1BEE8F3AF5D4}" type="datetime1">
              <a:rPr lang="en-US" smtClean="0"/>
              <a:t>12/19/2021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52140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C1F7B-69BC-44B2-91D6-3CB30F3EAC2B}" type="datetime1">
              <a:rPr lang="en-US" smtClean="0"/>
              <a:t>12/19/2021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5459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A23AC-F842-4809-A65B-B55691B82080}" type="datetime1">
              <a:rPr lang="en-US" smtClean="0"/>
              <a:t>12/19/2021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7115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8667" y="533400"/>
            <a:ext cx="3200400" cy="1524000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399" y="533400"/>
            <a:ext cx="4438755" cy="54864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18667" y="2209802"/>
            <a:ext cx="32004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6391D-0BAD-4623-8BC2-FAAC46B612EC}" type="datetime1">
              <a:rPr lang="en-US" smtClean="0"/>
              <a:t>12/19/2021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97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800" y="1447800"/>
            <a:ext cx="3563258" cy="11430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762000" y="914400"/>
            <a:ext cx="3280974" cy="48006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96027" y="2743200"/>
            <a:ext cx="3564223" cy="2082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66875-9D04-4093-ABD4-1737A031520E}" type="datetime1">
              <a:rPr lang="en-US" smtClean="0"/>
              <a:t>12/19/2021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8167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rgbClr val="A8E7F6"/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670675" y="3894667"/>
            <a:ext cx="2470456" cy="2658533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33401"/>
            <a:ext cx="6554867" cy="37676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30245" y="6172203"/>
            <a:ext cx="1200463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AFDED0A8-65A8-4617-941C-054955312922}" type="datetime1">
              <a:rPr lang="en-US" smtClean="0"/>
              <a:t>12/19/2021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172200"/>
            <a:ext cx="581172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4426" y="5578478"/>
            <a:ext cx="856907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8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73161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hf hdr="0" ftr="0" dt="0"/>
  <p:txStyles>
    <p:titleStyle>
      <a:lvl1pPr algn="l" defTabSz="457200" rtl="1" eaLnBrk="1" latinLnBrk="0" hangingPunct="1">
        <a:spcBef>
          <a:spcPct val="0"/>
        </a:spcBef>
        <a:buNone/>
        <a:defRPr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285750" indent="-285750" algn="r" defTabSz="457200" rtl="1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r" defTabSz="457200" rtl="1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r" defTabSz="457200" rtl="1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r" defTabSz="457200" rtl="1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microsoft.com/office/2007/relationships/hdphoto" Target="../media/hdphoto2.wdp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4F662C2-EC20-4693-ACAF-3FC9ED80DF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02879" y="6188075"/>
            <a:ext cx="856907" cy="6699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740FA10-FB4D-4FD3-A0B4-15CE322BAF6C}"/>
              </a:ext>
            </a:extLst>
          </p:cNvPr>
          <p:cNvSpPr/>
          <p:nvPr/>
        </p:nvSpPr>
        <p:spPr>
          <a:xfrm>
            <a:off x="2438400" y="762000"/>
            <a:ext cx="4572000" cy="769441"/>
          </a:xfrm>
          <a:prstGeom prst="rect">
            <a:avLst/>
          </a:prstGeom>
          <a:solidFill>
            <a:srgbClr val="00B05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>
            <a:spAutoFit/>
          </a:bodyPr>
          <a:lstStyle/>
          <a:p>
            <a:r>
              <a:rPr lang="ar-SA" sz="44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هدف الإرشاد الأكاديمى</a:t>
            </a:r>
            <a:endParaRPr lang="ar-EG" sz="4400" dirty="0">
              <a:solidFill>
                <a:schemeClr val="bg1"/>
              </a:solidFill>
            </a:endParaRP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7DE01747-E6AC-42EC-8DB7-89106DBC3D8B}"/>
              </a:ext>
            </a:extLst>
          </p:cNvPr>
          <p:cNvCxnSpPr>
            <a:cxnSpLocks/>
            <a:stCxn id="5" idx="2"/>
          </p:cNvCxnSpPr>
          <p:nvPr/>
        </p:nvCxnSpPr>
        <p:spPr>
          <a:xfrm flipH="1">
            <a:off x="3124200" y="1531441"/>
            <a:ext cx="1600200" cy="1668959"/>
          </a:xfrm>
          <a:prstGeom prst="straightConnector1">
            <a:avLst/>
          </a:prstGeom>
          <a:ln w="38100">
            <a:solidFill>
              <a:schemeClr val="bg1">
                <a:alpha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8669C844-87C2-4D3B-9D4E-64E4AAB7F0AB}"/>
              </a:ext>
            </a:extLst>
          </p:cNvPr>
          <p:cNvCxnSpPr>
            <a:cxnSpLocks/>
            <a:stCxn id="5" idx="2"/>
          </p:cNvCxnSpPr>
          <p:nvPr/>
        </p:nvCxnSpPr>
        <p:spPr>
          <a:xfrm>
            <a:off x="4724400" y="1531441"/>
            <a:ext cx="1752600" cy="1659127"/>
          </a:xfrm>
          <a:prstGeom prst="straightConnector1">
            <a:avLst/>
          </a:prstGeom>
          <a:ln w="38100">
            <a:solidFill>
              <a:schemeClr val="bg1">
                <a:alpha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67B0F663-ADC4-4D0F-BDDD-AFECEAB53FD6}"/>
              </a:ext>
            </a:extLst>
          </p:cNvPr>
          <p:cNvSpPr/>
          <p:nvPr/>
        </p:nvSpPr>
        <p:spPr>
          <a:xfrm>
            <a:off x="1714500" y="3293808"/>
            <a:ext cx="2819400" cy="1066800"/>
          </a:xfrm>
          <a:prstGeom prst="roundRect">
            <a:avLst/>
          </a:prstGeom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EG" sz="4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معنوى</a:t>
            </a: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EE532D4B-0EB0-4A97-89EC-0AB42D87A744}"/>
              </a:ext>
            </a:extLst>
          </p:cNvPr>
          <p:cNvSpPr/>
          <p:nvPr/>
        </p:nvSpPr>
        <p:spPr>
          <a:xfrm>
            <a:off x="5383479" y="3220065"/>
            <a:ext cx="2819400" cy="1066800"/>
          </a:xfrm>
          <a:prstGeom prst="roundRect">
            <a:avLst/>
          </a:prstGeom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EG" sz="3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أكاديمى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17141CA-2CD1-455A-ABFC-D646B2571E4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ement/>
                    </a14:imgEffect>
                    <a14:imgEffect>
                      <a14:colorTemperature colorTemp="47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458" y="0"/>
            <a:ext cx="9144000" cy="6858000"/>
          </a:xfrm>
          <a:prstGeom prst="rect">
            <a:avLst/>
          </a:prstGeom>
          <a:scene3d>
            <a:camera prst="orthographicFront"/>
            <a:lightRig rig="freezing" dir="t"/>
          </a:scene3d>
          <a:sp3d prstMaterial="dkEdge">
            <a:bevelT w="152400" h="50800" prst="softRound"/>
            <a:bevelB w="152400" h="50800" prst="softRound"/>
          </a:sp3d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858FC4B3-4F02-4D35-8041-3A38950EA4A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artisticCement/>
                    </a14:imgEffect>
                    <a14:imgEffect>
                      <a14:colorTemperature colorTemp="47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7127" y="170221"/>
            <a:ext cx="1426368" cy="1157134"/>
          </a:xfrm>
          <a:prstGeom prst="rect">
            <a:avLst/>
          </a:prstGeom>
          <a:scene3d>
            <a:camera prst="orthographicFront"/>
            <a:lightRig rig="freezing" dir="t"/>
          </a:scene3d>
          <a:sp3d prstMaterial="matte"/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859EDFC2-B2E3-4416-B260-6EBFE825E06D}"/>
              </a:ext>
            </a:extLst>
          </p:cNvPr>
          <p:cNvSpPr txBox="1"/>
          <p:nvPr/>
        </p:nvSpPr>
        <p:spPr>
          <a:xfrm>
            <a:off x="7627077" y="1327355"/>
            <a:ext cx="1146468" cy="954107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/>
            <a:r>
              <a:rPr lang="ar-EG" sz="2800" dirty="0">
                <a:solidFill>
                  <a:schemeClr val="bg1"/>
                </a:solidFill>
                <a:latin typeface="Urdu Typesetting" panose="03020402040406030203" pitchFamily="66" charset="-78"/>
                <a:cs typeface="Urdu Typesetting" panose="03020402040406030203" pitchFamily="66" charset="-78"/>
              </a:rPr>
              <a:t>كلية العلوم </a:t>
            </a:r>
          </a:p>
          <a:p>
            <a:pPr algn="ctr"/>
            <a:r>
              <a:rPr lang="ar-EG" sz="2800" dirty="0">
                <a:solidFill>
                  <a:schemeClr val="bg1"/>
                </a:solidFill>
                <a:latin typeface="Urdu Typesetting" panose="03020402040406030203" pitchFamily="66" charset="-78"/>
                <a:cs typeface="Urdu Typesetting" panose="03020402040406030203" pitchFamily="66" charset="-78"/>
              </a:rPr>
              <a:t>جامعة بنها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42B5E90-3142-46F8-9A34-510E05C4612D}"/>
              </a:ext>
            </a:extLst>
          </p:cNvPr>
          <p:cNvSpPr txBox="1"/>
          <p:nvPr/>
        </p:nvSpPr>
        <p:spPr>
          <a:xfrm>
            <a:off x="4376571" y="2205524"/>
            <a:ext cx="4568879" cy="1015663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EG" sz="6000" dirty="0">
                <a:solidFill>
                  <a:srgbClr val="FF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الإرشاد الأكاديمى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B9CE103-B16C-4155-8D08-F09A6923E23F}"/>
              </a:ext>
            </a:extLst>
          </p:cNvPr>
          <p:cNvSpPr txBox="1"/>
          <p:nvPr/>
        </p:nvSpPr>
        <p:spPr>
          <a:xfrm>
            <a:off x="2616314" y="4793648"/>
            <a:ext cx="3520516" cy="181588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/>
            <a:r>
              <a:rPr lang="ar-EG" sz="28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اعداد</a:t>
            </a:r>
          </a:p>
          <a:p>
            <a:pPr algn="ctr"/>
            <a:r>
              <a:rPr lang="ar-EG" sz="28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د/ محمد عبد الرحمن أبو ريا</a:t>
            </a:r>
          </a:p>
          <a:p>
            <a:pPr algn="ctr"/>
            <a:r>
              <a:rPr lang="ar-EG" sz="28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استاذ مساعد الكيمياء العضوية</a:t>
            </a:r>
          </a:p>
          <a:p>
            <a:pPr algn="ctr"/>
            <a:r>
              <a:rPr lang="ar-EG" sz="28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قسم الكيمياء</a:t>
            </a:r>
          </a:p>
        </p:txBody>
      </p:sp>
    </p:spTree>
    <p:extLst>
      <p:ext uri="{BB962C8B-B14F-4D97-AF65-F5344CB8AC3E}">
        <p14:creationId xmlns:p14="http://schemas.microsoft.com/office/powerpoint/2010/main" val="1989628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AC572E5-43C5-487E-B7FE-9092FEDEE2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28013" y="6188075"/>
            <a:ext cx="855662" cy="669925"/>
          </a:xfrm>
        </p:spPr>
        <p:txBody>
          <a:bodyPr/>
          <a:lstStyle/>
          <a:p>
            <a:pPr>
              <a:defRPr/>
            </a:pPr>
            <a:fld id="{CDC82501-AA14-450A-85DC-5F1BC3CD9B15}" type="slidenum">
              <a:rPr lang="en-US" sz="1200"/>
              <a:pPr>
                <a:defRPr/>
              </a:pPr>
              <a:t>10</a:t>
            </a:fld>
            <a:endParaRPr lang="en-US" sz="12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935D57D-96C9-49E4-8227-D4E31275B767}"/>
              </a:ext>
            </a:extLst>
          </p:cNvPr>
          <p:cNvSpPr txBox="1"/>
          <p:nvPr/>
        </p:nvSpPr>
        <p:spPr>
          <a:xfrm>
            <a:off x="152400" y="381000"/>
            <a:ext cx="8732113" cy="523220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rtlCol="1">
            <a:spAutoFit/>
          </a:bodyPr>
          <a:lstStyle>
            <a:defPPr>
              <a:defRPr lang="en-US"/>
            </a:defPPr>
            <a:lvl1pPr algn="just" rtl="1">
              <a:defRPr sz="2800" b="1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ar-SA" dirty="0"/>
              <a:t>يتعرض الطالب للفصل من الكلية طبقاً لعدد مرات الرسوب على النحو التال</a:t>
            </a:r>
            <a:r>
              <a:rPr lang="ar-EG" dirty="0"/>
              <a:t>ى: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9AD6A73-808F-4EA0-B0B2-ABBC63A48972}"/>
              </a:ext>
            </a:extLst>
          </p:cNvPr>
          <p:cNvSpPr txBox="1"/>
          <p:nvPr/>
        </p:nvSpPr>
        <p:spPr>
          <a:xfrm>
            <a:off x="152400" y="1219200"/>
            <a:ext cx="8768985" cy="954107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rtlCol="1">
            <a:spAutoFit/>
          </a:bodyPr>
          <a:lstStyle>
            <a:defPPr>
              <a:defRPr lang="en-US"/>
            </a:defPPr>
            <a:lvl1pPr algn="just" rtl="1">
              <a:defRPr sz="2800" b="1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defRPr>
            </a:lvl1pPr>
          </a:lstStyle>
          <a:p>
            <a:pPr indent="-28575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ar-SA" dirty="0"/>
              <a:t>1- يُفصل طالب المستوى الأول إذا لم  يجتز30 ساعة معتمدة من المقررات التى سجل فيها وأدى فيها الإمتحان خلال أربعة فصول دراسية رئيسية</a:t>
            </a:r>
            <a:r>
              <a:rPr lang="en-US" dirty="0"/>
              <a:t>.</a:t>
            </a:r>
            <a:endParaRPr lang="en-US" sz="3200" dirty="0">
              <a:latin typeface="Franklin Gothic Book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9AD6A73-808F-4EA0-B0B2-ABBC63A48972}"/>
              </a:ext>
            </a:extLst>
          </p:cNvPr>
          <p:cNvSpPr txBox="1"/>
          <p:nvPr/>
        </p:nvSpPr>
        <p:spPr>
          <a:xfrm>
            <a:off x="152400" y="2514600"/>
            <a:ext cx="8768985" cy="954107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rtlCol="1">
            <a:spAutoFit/>
          </a:bodyPr>
          <a:lstStyle>
            <a:defPPr>
              <a:defRPr lang="en-US"/>
            </a:defPPr>
            <a:lvl1pPr algn="just" rtl="1">
              <a:defRPr sz="2800" b="1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defRPr>
            </a:lvl1pPr>
          </a:lstStyle>
          <a:p>
            <a:pPr indent="-28575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ar-SA" dirty="0"/>
              <a:t>2- يُفصل طالب المستوى الثانى إذا لم  يجتز64 ساعة معتمدة من المقررات التى سجل فيها وأدى فيها الإمتحان خلال ثمانية فصول دراسية رئيسية</a:t>
            </a:r>
            <a:r>
              <a:rPr lang="ar-EG" dirty="0"/>
              <a:t>.</a:t>
            </a:r>
            <a:endParaRPr lang="en-US" sz="3200" dirty="0">
              <a:latin typeface="Franklin Gothic Book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9AD6A73-808F-4EA0-B0B2-ABBC63A48972}"/>
              </a:ext>
            </a:extLst>
          </p:cNvPr>
          <p:cNvSpPr txBox="1"/>
          <p:nvPr/>
        </p:nvSpPr>
        <p:spPr>
          <a:xfrm>
            <a:off x="152400" y="3733800"/>
            <a:ext cx="8768985" cy="954107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rtlCol="1">
            <a:spAutoFit/>
          </a:bodyPr>
          <a:lstStyle>
            <a:defPPr>
              <a:defRPr lang="en-US"/>
            </a:defPPr>
            <a:lvl1pPr algn="just" rtl="1">
              <a:defRPr sz="2800" b="1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defRPr>
            </a:lvl1pPr>
          </a:lstStyle>
          <a:p>
            <a:pPr indent="-28575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ar-EG" dirty="0"/>
              <a:t>3</a:t>
            </a:r>
            <a:r>
              <a:rPr lang="ar-SA" dirty="0"/>
              <a:t>- يُفصل طالب المستوى الثالث إذا لم  يجتز100 ساعة معتمدة من المقررات التى سجل فيها وأدى فيها الإمتحان خلال عشرة فصول دراسية</a:t>
            </a:r>
            <a:endParaRPr lang="en-US" sz="3200" dirty="0">
              <a:latin typeface="Franklin Gothic Book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9AD6A73-808F-4EA0-B0B2-ABBC63A48972}"/>
              </a:ext>
            </a:extLst>
          </p:cNvPr>
          <p:cNvSpPr txBox="1"/>
          <p:nvPr/>
        </p:nvSpPr>
        <p:spPr>
          <a:xfrm>
            <a:off x="152400" y="5029200"/>
            <a:ext cx="8768985" cy="954107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rtlCol="1">
            <a:spAutoFit/>
          </a:bodyPr>
          <a:lstStyle>
            <a:defPPr>
              <a:defRPr lang="en-US"/>
            </a:defPPr>
            <a:lvl1pPr algn="just" rtl="1">
              <a:defRPr sz="2800" b="1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defRPr>
            </a:lvl1pPr>
          </a:lstStyle>
          <a:p>
            <a:pPr>
              <a:defRPr/>
            </a:pPr>
            <a:r>
              <a:rPr lang="ar-EG" dirty="0"/>
              <a:t>4</a:t>
            </a:r>
            <a:r>
              <a:rPr lang="ar-SA" dirty="0"/>
              <a:t>- اذا اجتاز الطالب 100 ساعة معتمدة على الأقل يكون له حق الاستمرار في الدراسة حتى التخرج بمصروفات يحددها مجلسى الطلية والجامعة.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4505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C05248F-5EEA-4DBA-BADF-633A36816A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197850" y="6451600"/>
            <a:ext cx="857250" cy="304800"/>
          </a:xfrm>
        </p:spPr>
        <p:txBody>
          <a:bodyPr/>
          <a:lstStyle/>
          <a:p>
            <a:pPr>
              <a:defRPr/>
            </a:pPr>
            <a:fld id="{6EAC4D34-050A-4851-B395-5ED969188DA5}" type="slidenum">
              <a:rPr lang="en-US" sz="1200"/>
              <a:pPr>
                <a:defRPr/>
              </a:pPr>
              <a:t>11</a:t>
            </a:fld>
            <a:endParaRPr lang="en-US" sz="1200" dirty="0"/>
          </a:p>
        </p:txBody>
      </p:sp>
      <p:sp>
        <p:nvSpPr>
          <p:cNvPr id="23555" name="Rectangle 1"/>
          <p:cNvSpPr>
            <a:spLocks noChangeArrowheads="1"/>
          </p:cNvSpPr>
          <p:nvPr/>
        </p:nvSpPr>
        <p:spPr bwMode="auto">
          <a:xfrm>
            <a:off x="9525" y="304800"/>
            <a:ext cx="89916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r" rtl="1" eaLnBrk="1" hangingPunct="1">
              <a:buFont typeface="Wingdings" panose="05000000000000000000" pitchFamily="2" charset="2"/>
              <a:buChar char="v"/>
            </a:pPr>
            <a:r>
              <a:rPr lang="ar-EG" altLang="en-US" sz="3200" b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Mudir MT"/>
              </a:rPr>
              <a:t>يتم حساب المعدل التراكمي للطالب بعد تسجيل 30 ساعة معتمدة.</a:t>
            </a:r>
            <a:endParaRPr lang="ar-EG" altLang="en-US" sz="3200">
              <a:solidFill>
                <a:schemeClr val="bg1"/>
              </a:solidFill>
              <a:ea typeface="Calibri" panose="020F0502020204030204" pitchFamily="34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325438" y="939800"/>
            <a:ext cx="8120062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just" rtl="1" eaLnBrk="1" hangingPunct="1">
              <a:buFont typeface="Wingdings" panose="05000000000000000000" pitchFamily="2" charset="2"/>
              <a:buChar char="v"/>
            </a:pPr>
            <a:r>
              <a:rPr lang="ar-EG" altLang="en-US" sz="2400" b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Mudir MT"/>
              </a:rPr>
              <a:t>( معدل أقل من (2) يوجه له إنذارا أول    ( يراقب اكاديميا))</a:t>
            </a:r>
          </a:p>
        </p:txBody>
      </p:sp>
      <p:sp>
        <p:nvSpPr>
          <p:cNvPr id="6" name="Arrow: Down 5">
            <a:extLst>
              <a:ext uri="{FF2B5EF4-FFF2-40B4-BE49-F238E27FC236}">
                <a16:creationId xmlns:a16="http://schemas.microsoft.com/office/drawing/2014/main" id="{EDB2EFCE-9599-4E0E-BF28-453ABF402AF2}"/>
              </a:ext>
            </a:extLst>
          </p:cNvPr>
          <p:cNvSpPr/>
          <p:nvPr/>
        </p:nvSpPr>
        <p:spPr>
          <a:xfrm>
            <a:off x="4191000" y="1371600"/>
            <a:ext cx="533400" cy="457200"/>
          </a:xfrm>
          <a:prstGeom prst="downArrow">
            <a:avLst/>
          </a:prstGeom>
          <a:solidFill>
            <a:srgbClr val="07E70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ar-EG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304800" y="1752600"/>
            <a:ext cx="8996363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just" rtl="1" eaLnBrk="1" hangingPunct="1">
              <a:buFont typeface="Wingdings" panose="05000000000000000000" pitchFamily="2" charset="2"/>
              <a:buChar char="v"/>
            </a:pPr>
            <a:r>
              <a:rPr lang="ar-EG" altLang="en-US" sz="3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يسجل عددا من الساعات لا يزيد عن 12 ساعة في الفصل الدراسي التالي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2667000" y="2819400"/>
            <a:ext cx="6450013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just" rtl="1" eaLnBrk="1" hangingPunct="1">
              <a:buFont typeface="Wingdings" panose="05000000000000000000" pitchFamily="2" charset="2"/>
              <a:buChar char="v"/>
            </a:pPr>
            <a:r>
              <a:rPr lang="ar-SA" altLang="en-US" sz="2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الطالب الموضوع تحت الملاحظة األاكاديمية يجب أن يرفع معدله التراكمي إلى 2 فأكثر وذلك في مدة أقصاها أربعة فصول دراسية متتالية</a:t>
            </a:r>
            <a:endParaRPr lang="ar-EG" altLang="en-US" sz="2800" b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Arrow: Down 8">
            <a:extLst>
              <a:ext uri="{FF2B5EF4-FFF2-40B4-BE49-F238E27FC236}">
                <a16:creationId xmlns:a16="http://schemas.microsoft.com/office/drawing/2014/main" id="{39987CBA-D19D-4A69-B8ED-145118C27EF8}"/>
              </a:ext>
            </a:extLst>
          </p:cNvPr>
          <p:cNvSpPr/>
          <p:nvPr/>
        </p:nvSpPr>
        <p:spPr>
          <a:xfrm>
            <a:off x="4191000" y="3962400"/>
            <a:ext cx="533400" cy="377825"/>
          </a:xfrm>
          <a:prstGeom prst="downArrow">
            <a:avLst/>
          </a:prstGeom>
          <a:solidFill>
            <a:srgbClr val="07E70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ar-EG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295400" y="4343400"/>
            <a:ext cx="7083425" cy="830263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r" rtl="1"/>
            <a:r>
              <a:rPr lang="ar-SA" altLang="en-US" sz="2400" b="1">
                <a:solidFill>
                  <a:srgbClr val="FFFF00"/>
                </a:solidFill>
              </a:rPr>
              <a:t>وإذا لم يحقق الطالب تقدير تراكمي 2 على الاقل بعد أربعة فصول دراسية يتم فصل الطالب نهائيا.</a:t>
            </a:r>
            <a:endParaRPr lang="en-US" altLang="en-US" sz="2400" b="1">
              <a:solidFill>
                <a:srgbClr val="FFFF00"/>
              </a:solidFill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189038" y="5233988"/>
            <a:ext cx="7839075" cy="1385887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r" rtl="1" eaLnBrk="1" hangingPunct="1"/>
            <a:r>
              <a:rPr lang="ar-EG" altLang="en-US" sz="2800" b="1">
                <a:solidFill>
                  <a:srgbClr val="FFFF66"/>
                </a:solidFill>
                <a:latin typeface="Calibri" panose="020F0502020204030204" pitchFamily="34" charset="0"/>
                <a:ea typeface="Calibri" panose="020F0502020204030204" pitchFamily="34" charset="0"/>
                <a:cs typeface="Mudir MT"/>
              </a:rPr>
              <a:t>معدل الطالب أقل من ( 2)    ( بإنتهاء الفصل الدراسى الثانى </a:t>
            </a:r>
          </a:p>
          <a:p>
            <a:pPr algn="r" rtl="1" eaLnBrk="1" hangingPunct="1"/>
            <a:r>
              <a:rPr lang="ar-EG" altLang="en-US" sz="2800" b="1">
                <a:solidFill>
                  <a:srgbClr val="FFFF66"/>
                </a:solidFill>
                <a:latin typeface="Calibri" panose="020F0502020204030204" pitchFamily="34" charset="0"/>
                <a:ea typeface="Calibri" panose="020F0502020204030204" pitchFamily="34" charset="0"/>
                <a:cs typeface="Mudir MT"/>
              </a:rPr>
              <a:t>بالمستوى الثانى ) </a:t>
            </a:r>
          </a:p>
          <a:p>
            <a:pPr algn="ctr" rtl="1" eaLnBrk="1" hangingPunct="1"/>
            <a:r>
              <a:rPr lang="ar-EG" altLang="en-US" sz="2800" b="1">
                <a:solidFill>
                  <a:srgbClr val="FFFF66"/>
                </a:solidFill>
                <a:latin typeface="Calibri" panose="020F0502020204030204" pitchFamily="34" charset="0"/>
                <a:ea typeface="Calibri" panose="020F0502020204030204" pitchFamily="34" charset="0"/>
                <a:cs typeface="Mudir MT"/>
              </a:rPr>
              <a:t> يفصل الطالب من الكلية.</a:t>
            </a:r>
            <a:endParaRPr lang="ar-EG" altLang="en-US" sz="2800">
              <a:solidFill>
                <a:srgbClr val="FFFF66"/>
              </a:solidFill>
              <a:ea typeface="Calibri" panose="020F0502020204030204" pitchFamily="34" charset="0"/>
            </a:endParaRPr>
          </a:p>
        </p:txBody>
      </p:sp>
      <p:pic>
        <p:nvPicPr>
          <p:cNvPr id="14" name="Picture 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225" y="703263"/>
            <a:ext cx="993775" cy="973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1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971800"/>
            <a:ext cx="985838" cy="1176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1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175" y="5138738"/>
            <a:ext cx="1025525" cy="1481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0" y="2286000"/>
            <a:ext cx="7315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r>
              <a:rPr lang="ar-SA" altLang="en-US" sz="3200" b="1" dirty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ويرسل إليه إنذار ثان إذا أكمل فصلين دراسيين </a:t>
            </a:r>
            <a:endParaRPr lang="en-US" altLang="en-US" sz="3200" b="1" dirty="0">
              <a:solidFill>
                <a:srgbClr val="FF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805764"/>
      </p:ext>
    </p:extLst>
  </p:cSld>
  <p:clrMapOvr>
    <a:masterClrMapping/>
  </p:clrMapOvr>
  <p:transition spd="slow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 animBg="1"/>
      <p:bldP spid="8" grpId="0"/>
      <p:bldP spid="9" grpId="0" animBg="1"/>
      <p:bldP spid="10" grpId="0" animBg="1"/>
      <p:bldP spid="12" grpId="0" animBg="1"/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7C57CDB-A15D-4B64-835A-582FE4D467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02613" y="6188075"/>
            <a:ext cx="857250" cy="669925"/>
          </a:xfrm>
        </p:spPr>
        <p:txBody>
          <a:bodyPr/>
          <a:lstStyle/>
          <a:p>
            <a:pPr>
              <a:defRPr/>
            </a:pPr>
            <a:fld id="{2EA6CE3F-8508-467F-BF7F-F97DAED3C22D}" type="slidenum">
              <a:rPr lang="en-US" sz="1200"/>
              <a:pPr>
                <a:defRPr/>
              </a:pPr>
              <a:t>12</a:t>
            </a:fld>
            <a:endParaRPr lang="en-US" sz="120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D77120E-4BA9-4A79-A41E-58214D046614}"/>
              </a:ext>
            </a:extLst>
          </p:cNvPr>
          <p:cNvSpPr/>
          <p:nvPr/>
        </p:nvSpPr>
        <p:spPr>
          <a:xfrm>
            <a:off x="887679" y="2514600"/>
            <a:ext cx="7315200" cy="1569660"/>
          </a:xfrm>
          <a:prstGeom prst="rect">
            <a:avLst/>
          </a:prstGeom>
          <a:solidFill>
            <a:srgbClr val="FFFF00"/>
          </a:solidFill>
          <a:ln>
            <a:noFill/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ar-EG" sz="9600" b="1" dirty="0">
                <a:solidFill>
                  <a:schemeClr val="bg1"/>
                </a:solidFill>
                <a:latin typeface="Calibri" panose="020F0502020204030204" pitchFamily="34" charset="0"/>
                <a:cs typeface="Simplified Arabic" panose="02020603050405020304" pitchFamily="18" charset="-78"/>
              </a:rPr>
              <a:t>التسجيل الطلابى</a:t>
            </a:r>
            <a:endParaRPr lang="ar-EG" sz="9600" dirty="0">
              <a:solidFill>
                <a:schemeClr val="bg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149469528"/>
      </p:ext>
    </p:extLst>
  </p:cSld>
  <p:clrMapOvr>
    <a:masterClrMapping/>
  </p:clrMapOvr>
  <p:transition spd="slow">
    <p:blinds dir="vert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Diagram 10">
            <a:extLst>
              <a:ext uri="{FF2B5EF4-FFF2-40B4-BE49-F238E27FC236}">
                <a16:creationId xmlns:a16="http://schemas.microsoft.com/office/drawing/2014/main" id="{8C9464CF-4E8F-45D0-B763-1B3FA090F0D7}"/>
              </a:ext>
            </a:extLst>
          </p:cNvPr>
          <p:cNvGraphicFramePr/>
          <p:nvPr/>
        </p:nvGraphicFramePr>
        <p:xfrm>
          <a:off x="533400" y="838200"/>
          <a:ext cx="7696200" cy="5029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FF6E7851-5A8F-4F3F-907D-C8AEBA0548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181975" y="6096000"/>
            <a:ext cx="857250" cy="669925"/>
          </a:xfrm>
        </p:spPr>
        <p:txBody>
          <a:bodyPr/>
          <a:lstStyle/>
          <a:p>
            <a:pPr>
              <a:defRPr/>
            </a:pPr>
            <a:fld id="{7B5A479F-4EA4-4D1D-8EBA-DD056F71CCA5}" type="slidenum">
              <a:rPr lang="en-US"/>
              <a:pPr>
                <a:defRPr/>
              </a:pPr>
              <a:t>13</a:t>
            </a:fld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3200400" y="5638800"/>
            <a:ext cx="2362200" cy="961790"/>
            <a:chOff x="4660118" y="2819401"/>
            <a:chExt cx="1923580" cy="961790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5" name="Rectangle 4"/>
            <p:cNvSpPr/>
            <p:nvPr/>
          </p:nvSpPr>
          <p:spPr>
            <a:xfrm>
              <a:off x="4660118" y="2819401"/>
              <a:ext cx="1923580" cy="961790"/>
            </a:xfrm>
            <a:prstGeom prst="rect">
              <a:avLst/>
            </a:prstGeom>
            <a:solidFill>
              <a:srgbClr val="FFC000"/>
            </a:solidFill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TextBox 5"/>
            <p:cNvSpPr txBox="1"/>
            <p:nvPr/>
          </p:nvSpPr>
          <p:spPr>
            <a:xfrm>
              <a:off x="4660118" y="2819401"/>
              <a:ext cx="1923580" cy="961790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28575" tIns="28575" rIns="28575" bIns="28575" spcCol="1270" anchor="ctr"/>
            <a:lstStyle/>
            <a:p>
              <a:pPr algn="ctr" defTabSz="20002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ar-EG" sz="45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الجيولوجيا</a:t>
              </a:r>
              <a:endParaRPr lang="en-US" sz="45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5471756"/>
      </p:ext>
    </p:extLst>
  </p:cSld>
  <p:clrMapOvr>
    <a:masterClrMapping/>
  </p:clrMapOvr>
  <p:transition spd="slow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Diagram 10">
            <a:extLst>
              <a:ext uri="{FF2B5EF4-FFF2-40B4-BE49-F238E27FC236}">
                <a16:creationId xmlns:a16="http://schemas.microsoft.com/office/drawing/2014/main" id="{8C9464CF-4E8F-45D0-B763-1B3FA090F0D7}"/>
              </a:ext>
            </a:extLst>
          </p:cNvPr>
          <p:cNvGraphicFramePr/>
          <p:nvPr/>
        </p:nvGraphicFramePr>
        <p:xfrm>
          <a:off x="31955" y="533400"/>
          <a:ext cx="8915400" cy="5257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2411FBD-0628-4CE6-84A6-BD2D64FA92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86750" y="6188075"/>
            <a:ext cx="857250" cy="669925"/>
          </a:xfrm>
        </p:spPr>
        <p:txBody>
          <a:bodyPr/>
          <a:lstStyle/>
          <a:p>
            <a:pPr>
              <a:defRPr/>
            </a:pPr>
            <a:fld id="{B635D4A9-B6E7-4A09-BCBD-018678FFAF33}" type="slidenum">
              <a:rPr lang="en-US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466420"/>
      </p:ext>
    </p:extLst>
  </p:cSld>
  <p:clrMapOvr>
    <a:masterClrMapping/>
  </p:clrMapOvr>
  <p:transition spd="slow"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133600" y="228600"/>
            <a:ext cx="519885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altLang="ar-SA" sz="3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النماذج الخاصة بالإرشاد الأكاديمي</a:t>
            </a:r>
            <a:endParaRPr lang="ar-EG" sz="36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990600"/>
            <a:ext cx="286657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buFont typeface="Wingdings" panose="05000000000000000000" pitchFamily="2" charset="2"/>
              <a:buChar char="v"/>
            </a:pPr>
            <a:r>
              <a:rPr lang="ar-SA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ستمارة اجتماع المرشد الاكاديمى بالطالب فى حالة التعثر</a:t>
            </a:r>
            <a:endParaRPr lang="en-US" sz="20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276600" y="990600"/>
            <a:ext cx="244804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buFont typeface="Wingdings" panose="05000000000000000000" pitchFamily="2" charset="2"/>
              <a:buChar char="v"/>
            </a:pPr>
            <a:r>
              <a:rPr lang="ar-SA" sz="20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استمارة اجتماع المرشد الاكاديمى بالطلاب</a:t>
            </a:r>
            <a:endParaRPr lang="ar-EG" altLang="en-US" sz="2000" b="1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705600" y="1219200"/>
            <a:ext cx="22365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 rtl="1">
              <a:buFont typeface="Wingdings" panose="05000000000000000000" pitchFamily="2" charset="2"/>
              <a:buChar char="v"/>
            </a:pPr>
            <a:r>
              <a:rPr lang="ar-SA" sz="2000" b="1" dirty="0">
                <a:solidFill>
                  <a:srgbClr val="0308E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استمارة بيانات الطالب</a:t>
            </a:r>
            <a:endParaRPr lang="ar-EG" altLang="en-US" sz="2000" b="1" dirty="0">
              <a:solidFill>
                <a:srgbClr val="0308E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"/>
          <a:srcRect l="20824" t="22443" r="49574" b="15151"/>
          <a:stretch/>
        </p:blipFill>
        <p:spPr>
          <a:xfrm>
            <a:off x="6172200" y="1676400"/>
            <a:ext cx="2971800" cy="48006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3"/>
          <a:srcRect l="23486" t="22917" r="54686" b="12499"/>
          <a:stretch/>
        </p:blipFill>
        <p:spPr>
          <a:xfrm>
            <a:off x="3124200" y="1676400"/>
            <a:ext cx="2840182" cy="480060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4"/>
          <a:srcRect l="51171" t="22822" r="20824" b="12690"/>
          <a:stretch/>
        </p:blipFill>
        <p:spPr>
          <a:xfrm>
            <a:off x="0" y="1752600"/>
            <a:ext cx="2881746" cy="4717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6453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AC572E5-43C5-487E-B7FE-9092FEDEE2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28013" y="6188075"/>
            <a:ext cx="855662" cy="669925"/>
          </a:xfrm>
        </p:spPr>
        <p:txBody>
          <a:bodyPr/>
          <a:lstStyle/>
          <a:p>
            <a:pPr>
              <a:defRPr/>
            </a:pPr>
            <a:fld id="{C2EEB5AE-5E73-4594-AE14-88B5D3B89858}" type="slidenum">
              <a:rPr lang="en-US" sz="1200"/>
              <a:pPr>
                <a:defRPr/>
              </a:pPr>
              <a:t>16</a:t>
            </a:fld>
            <a:endParaRPr lang="en-US" sz="120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631573C-1C7F-4A1C-8543-82553240B9A8}"/>
              </a:ext>
            </a:extLst>
          </p:cNvPr>
          <p:cNvSpPr/>
          <p:nvPr/>
        </p:nvSpPr>
        <p:spPr>
          <a:xfrm>
            <a:off x="1676400" y="0"/>
            <a:ext cx="5257800" cy="830997"/>
          </a:xfrm>
          <a:prstGeom prst="rect">
            <a:avLst/>
          </a:prstGeom>
          <a:solidFill>
            <a:srgbClr val="FFFF00"/>
          </a:solidFill>
          <a:ln>
            <a:noFill/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ar-EG" sz="4800" b="1" dirty="0">
                <a:solidFill>
                  <a:schemeClr val="bg1"/>
                </a:solidFill>
                <a:latin typeface="Calibri" panose="020F0502020204030204" pitchFamily="34" charset="0"/>
                <a:cs typeface="Simplified Arabic" panose="02020603050405020304" pitchFamily="18" charset="-78"/>
              </a:rPr>
              <a:t>التسجيل على موقع الكلية</a:t>
            </a:r>
            <a:endParaRPr lang="ar-EG" sz="4800" dirty="0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697" r="14849" b="39637"/>
          <a:stretch/>
        </p:blipFill>
        <p:spPr>
          <a:xfrm>
            <a:off x="76200" y="2895600"/>
            <a:ext cx="9067799" cy="3809999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4600" y="914400"/>
            <a:ext cx="1905000" cy="190500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685800" y="1524000"/>
            <a:ext cx="55626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</a:rPr>
              <a:t>http://mis.bu.edu.eg/misportal/portal.aspx</a:t>
            </a:r>
          </a:p>
        </p:txBody>
      </p:sp>
    </p:spTree>
    <p:extLst>
      <p:ext uri="{BB962C8B-B14F-4D97-AF65-F5344CB8AC3E}">
        <p14:creationId xmlns:p14="http://schemas.microsoft.com/office/powerpoint/2010/main" val="108588776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557FCBC2-1DF7-41B3-BD21-1E30BB6CA11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502" y="1268760"/>
            <a:ext cx="8681978" cy="4300164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>
              <a:rot lat="0" lon="0" rev="0"/>
            </a:camera>
            <a:lightRig rig="flat" dir="t"/>
          </a:scene3d>
          <a:sp3d contourW="7620">
            <a:bevelT w="95250" h="31750"/>
            <a:bevelB w="139700" h="139700" prst="divot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413269798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E20EB6C-1A70-4CBF-8A6A-41378B6BEB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79719" y="6553197"/>
            <a:ext cx="856907" cy="304803"/>
          </a:xfrm>
        </p:spPr>
        <p:txBody>
          <a:bodyPr/>
          <a:lstStyle/>
          <a:p>
            <a:fld id="{B6F15528-21DE-4FAA-801E-634DDDAF4B2B}" type="slidenum">
              <a:rPr lang="en-US" sz="1400" smtClean="0"/>
              <a:pPr/>
              <a:t>2</a:t>
            </a:fld>
            <a:endParaRPr lang="en-US" sz="140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58E20F8-123C-4E27-B9C1-8F2994E200AE}"/>
              </a:ext>
            </a:extLst>
          </p:cNvPr>
          <p:cNvSpPr/>
          <p:nvPr/>
        </p:nvSpPr>
        <p:spPr>
          <a:xfrm>
            <a:off x="2514600" y="381000"/>
            <a:ext cx="3962400" cy="830997"/>
          </a:xfrm>
          <a:prstGeom prst="rect">
            <a:avLst/>
          </a:prstGeom>
          <a:solidFill>
            <a:srgbClr val="FFFF0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>
            <a:spAutoFit/>
          </a:bodyPr>
          <a:lstStyle/>
          <a:p>
            <a:pPr algn="ctr"/>
            <a:r>
              <a:rPr lang="ar-SA" sz="48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الإرشاد الأكاديمى</a:t>
            </a:r>
            <a:endParaRPr lang="ar-EG" sz="4800" dirty="0">
              <a:solidFill>
                <a:schemeClr val="bg1"/>
              </a:solidFill>
            </a:endParaRP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3B715D93-B746-4D66-9043-3997D76B2ED2}"/>
              </a:ext>
            </a:extLst>
          </p:cNvPr>
          <p:cNvSpPr/>
          <p:nvPr/>
        </p:nvSpPr>
        <p:spPr>
          <a:xfrm>
            <a:off x="914400" y="2133600"/>
            <a:ext cx="7543800" cy="3352800"/>
          </a:xfrm>
          <a:prstGeom prst="roundRect">
            <a:avLst/>
          </a:prstGeom>
          <a:solidFill>
            <a:srgbClr val="FFFF66"/>
          </a:solidFill>
          <a:ln w="571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just" rtl="1"/>
            <a:r>
              <a:rPr lang="ar-EG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هى عملية اشرافية من اعضاء هيئة التدريس تهدف الى م</a:t>
            </a:r>
            <a:r>
              <a:rPr lang="ar-SA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ساعدة</a:t>
            </a:r>
            <a:r>
              <a:rPr lang="ar-EG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و توجيه</a:t>
            </a:r>
            <a:r>
              <a:rPr lang="ar-SA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الط</a:t>
            </a:r>
            <a:r>
              <a:rPr lang="ar-EG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ا</a:t>
            </a:r>
            <a:r>
              <a:rPr lang="ar-SA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لب</a:t>
            </a:r>
            <a:r>
              <a:rPr lang="ar-EG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فى حياته الجامعية.</a:t>
            </a:r>
            <a:endParaRPr lang="ar-EG" sz="48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6760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4F662C2-EC20-4693-ACAF-3FC9ED80DF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02879" y="6188075"/>
            <a:ext cx="856907" cy="669925"/>
          </a:xfrm>
        </p:spPr>
        <p:txBody>
          <a:bodyPr/>
          <a:lstStyle/>
          <a:p>
            <a:fld id="{B6F15528-21DE-4FAA-801E-634DDDAF4B2B}" type="slidenum">
              <a:rPr lang="en-US" sz="1400" smtClean="0"/>
              <a:pPr/>
              <a:t>3</a:t>
            </a:fld>
            <a:endParaRPr lang="en-US" sz="140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740FA10-FB4D-4FD3-A0B4-15CE322BAF6C}"/>
              </a:ext>
            </a:extLst>
          </p:cNvPr>
          <p:cNvSpPr/>
          <p:nvPr/>
        </p:nvSpPr>
        <p:spPr>
          <a:xfrm>
            <a:off x="2244432" y="411043"/>
            <a:ext cx="5070767" cy="830997"/>
          </a:xfrm>
          <a:prstGeom prst="rect">
            <a:avLst/>
          </a:prstGeom>
          <a:solidFill>
            <a:srgbClr val="FFFF00"/>
          </a:solidFill>
          <a:ln>
            <a:noFill/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r>
              <a:rPr lang="ar-SA" sz="48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هدف الإرشاد الأكاديمى</a:t>
            </a:r>
            <a:endParaRPr lang="ar-EG" sz="4800" dirty="0">
              <a:solidFill>
                <a:schemeClr val="bg1"/>
              </a:solidFill>
            </a:endParaRP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7DE01747-E6AC-42EC-8DB7-89106DBC3D8B}"/>
              </a:ext>
            </a:extLst>
          </p:cNvPr>
          <p:cNvCxnSpPr>
            <a:cxnSpLocks/>
          </p:cNvCxnSpPr>
          <p:nvPr/>
        </p:nvCxnSpPr>
        <p:spPr>
          <a:xfrm flipH="1">
            <a:off x="3581400" y="1371600"/>
            <a:ext cx="855116" cy="690683"/>
          </a:xfrm>
          <a:prstGeom prst="straightConnector1">
            <a:avLst/>
          </a:prstGeom>
          <a:ln w="57150">
            <a:solidFill>
              <a:srgbClr val="FFFF00">
                <a:alpha val="60000"/>
              </a:srgb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8669C844-87C2-4D3B-9D4E-64E4AAB7F0AB}"/>
              </a:ext>
            </a:extLst>
          </p:cNvPr>
          <p:cNvCxnSpPr>
            <a:cxnSpLocks/>
          </p:cNvCxnSpPr>
          <p:nvPr/>
        </p:nvCxnSpPr>
        <p:spPr>
          <a:xfrm>
            <a:off x="4991100" y="1435544"/>
            <a:ext cx="876300" cy="626739"/>
          </a:xfrm>
          <a:prstGeom prst="straightConnector1">
            <a:avLst/>
          </a:prstGeom>
          <a:ln w="57150">
            <a:solidFill>
              <a:srgbClr val="FFFF00">
                <a:alpha val="60000"/>
              </a:srgb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67B0F663-ADC4-4D0F-BDDD-AFECEAB53FD6}"/>
              </a:ext>
            </a:extLst>
          </p:cNvPr>
          <p:cNvSpPr/>
          <p:nvPr/>
        </p:nvSpPr>
        <p:spPr>
          <a:xfrm>
            <a:off x="1948564" y="2297133"/>
            <a:ext cx="2819400" cy="1066800"/>
          </a:xfrm>
          <a:prstGeom prst="roundRect">
            <a:avLst/>
          </a:prstGeom>
          <a:solidFill>
            <a:srgbClr val="00CC00"/>
          </a:solidFill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EG" sz="6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معنوى</a:t>
            </a: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EE532D4B-0EB0-4A97-89EC-0AB42D87A744}"/>
              </a:ext>
            </a:extLst>
          </p:cNvPr>
          <p:cNvSpPr/>
          <p:nvPr/>
        </p:nvSpPr>
        <p:spPr>
          <a:xfrm>
            <a:off x="5245250" y="2261420"/>
            <a:ext cx="2819400" cy="1066800"/>
          </a:xfrm>
          <a:prstGeom prst="roundRect">
            <a:avLst/>
          </a:prstGeom>
          <a:solidFill>
            <a:srgbClr val="00CC00"/>
          </a:solidFill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EG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أكاديمى</a:t>
            </a:r>
          </a:p>
        </p:txBody>
      </p:sp>
      <p:sp>
        <p:nvSpPr>
          <p:cNvPr id="2" name="Arrow: Down 1">
            <a:extLst>
              <a:ext uri="{FF2B5EF4-FFF2-40B4-BE49-F238E27FC236}">
                <a16:creationId xmlns:a16="http://schemas.microsoft.com/office/drawing/2014/main" id="{322353E6-0F6E-41B6-B788-6C6397AB50BD}"/>
              </a:ext>
            </a:extLst>
          </p:cNvPr>
          <p:cNvSpPr/>
          <p:nvPr/>
        </p:nvSpPr>
        <p:spPr>
          <a:xfrm>
            <a:off x="6541546" y="3363933"/>
            <a:ext cx="457200" cy="744792"/>
          </a:xfrm>
          <a:prstGeom prst="downArrow">
            <a:avLst/>
          </a:prstGeom>
          <a:solidFill>
            <a:srgbClr val="01036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B4862FC-C71A-4EE4-9B74-1F9F2D3B37DD}"/>
              </a:ext>
            </a:extLst>
          </p:cNvPr>
          <p:cNvSpPr txBox="1"/>
          <p:nvPr/>
        </p:nvSpPr>
        <p:spPr>
          <a:xfrm>
            <a:off x="5158094" y="4192756"/>
            <a:ext cx="3247853" cy="1815882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1">
            <a:spAutoFit/>
          </a:bodyPr>
          <a:lstStyle/>
          <a:p>
            <a:pPr algn="just" rtl="1"/>
            <a:r>
              <a:rPr lang="ar-EG" sz="28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مساعدة الطالب فى اختيار مقرراته الدراسية ووضع خطة مستقبلية للساعات الدراسية لانهاء دراسته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E29B8D9-FAE7-4253-AD58-0D73FEAD7CDD}"/>
              </a:ext>
            </a:extLst>
          </p:cNvPr>
          <p:cNvSpPr txBox="1"/>
          <p:nvPr/>
        </p:nvSpPr>
        <p:spPr>
          <a:xfrm>
            <a:off x="1879294" y="3669763"/>
            <a:ext cx="2804692" cy="954107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1">
            <a:spAutoFit/>
          </a:bodyPr>
          <a:lstStyle/>
          <a:p>
            <a:pPr marL="285750" indent="-285750" algn="just" rtl="1">
              <a:buFont typeface="Wingdings" panose="05000000000000000000" pitchFamily="2" charset="2"/>
              <a:buChar char="q"/>
            </a:pPr>
            <a:r>
              <a:rPr lang="ar-EG" sz="28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بحث المشكلات التى يواجهها الطالب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845C3B3F-F340-489C-8730-813DD623A88A}"/>
              </a:ext>
            </a:extLst>
          </p:cNvPr>
          <p:cNvCxnSpPr>
            <a:cxnSpLocks/>
            <a:endCxn id="21" idx="3"/>
          </p:cNvCxnSpPr>
          <p:nvPr/>
        </p:nvCxnSpPr>
        <p:spPr>
          <a:xfrm flipH="1" flipV="1">
            <a:off x="1344383" y="3102323"/>
            <a:ext cx="418764" cy="888916"/>
          </a:xfrm>
          <a:prstGeom prst="straightConnector1">
            <a:avLst/>
          </a:prstGeom>
          <a:ln w="76200">
            <a:solidFill>
              <a:schemeClr val="bg1">
                <a:alpha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D506F649-DF49-408F-B3BF-360EE75D0AB7}"/>
              </a:ext>
            </a:extLst>
          </p:cNvPr>
          <p:cNvCxnSpPr>
            <a:cxnSpLocks/>
          </p:cNvCxnSpPr>
          <p:nvPr/>
        </p:nvCxnSpPr>
        <p:spPr>
          <a:xfrm flipH="1">
            <a:off x="1172180" y="4043907"/>
            <a:ext cx="604181" cy="534589"/>
          </a:xfrm>
          <a:prstGeom prst="straightConnector1">
            <a:avLst/>
          </a:prstGeom>
          <a:ln w="57150">
            <a:solidFill>
              <a:schemeClr val="bg1">
                <a:alpha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3B933147-AA02-4C23-9ED2-F0EB9BEB92BC}"/>
              </a:ext>
            </a:extLst>
          </p:cNvPr>
          <p:cNvCxnSpPr>
            <a:cxnSpLocks/>
          </p:cNvCxnSpPr>
          <p:nvPr/>
        </p:nvCxnSpPr>
        <p:spPr>
          <a:xfrm flipH="1">
            <a:off x="1185919" y="4010220"/>
            <a:ext cx="604179" cy="0"/>
          </a:xfrm>
          <a:prstGeom prst="straightConnector1">
            <a:avLst/>
          </a:prstGeom>
          <a:ln w="57150">
            <a:solidFill>
              <a:schemeClr val="bg1">
                <a:alpha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B7DD3C07-FEEF-4DAB-8D7A-99CC7A02170B}"/>
              </a:ext>
            </a:extLst>
          </p:cNvPr>
          <p:cNvSpPr txBox="1"/>
          <p:nvPr/>
        </p:nvSpPr>
        <p:spPr>
          <a:xfrm>
            <a:off x="42920" y="4241810"/>
            <a:ext cx="1040064" cy="523220"/>
          </a:xfrm>
          <a:prstGeom prst="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txBody>
          <a:bodyPr wrap="square" rtlCol="1">
            <a:spAutoFit/>
          </a:bodyPr>
          <a:lstStyle/>
          <a:p>
            <a:r>
              <a:rPr lang="ar-EG" sz="2800" dirty="0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تربوية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B73454BF-C2BB-432C-910A-32F14B5102BD}"/>
              </a:ext>
            </a:extLst>
          </p:cNvPr>
          <p:cNvSpPr txBox="1"/>
          <p:nvPr/>
        </p:nvSpPr>
        <p:spPr>
          <a:xfrm>
            <a:off x="63152" y="3562737"/>
            <a:ext cx="1122765" cy="523220"/>
          </a:xfrm>
          <a:prstGeom prst="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txBody>
          <a:bodyPr wrap="square" rtlCol="1">
            <a:spAutoFit/>
          </a:bodyPr>
          <a:lstStyle/>
          <a:p>
            <a:r>
              <a:rPr lang="ar-EG" sz="2800" dirty="0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اجتماعية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65687CD7-A0FA-44E8-A42F-6B62B219421A}"/>
              </a:ext>
            </a:extLst>
          </p:cNvPr>
          <p:cNvSpPr txBox="1"/>
          <p:nvPr/>
        </p:nvSpPr>
        <p:spPr>
          <a:xfrm>
            <a:off x="174983" y="2840713"/>
            <a:ext cx="1169400" cy="523220"/>
          </a:xfrm>
          <a:prstGeom prst="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txBody>
          <a:bodyPr wrap="square" rtlCol="1">
            <a:spAutoFit/>
          </a:bodyPr>
          <a:lstStyle/>
          <a:p>
            <a:r>
              <a:rPr lang="ar-EG" sz="2800" dirty="0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شخصية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521D5E05-FA98-4C4F-9C22-B50941E32CA0}"/>
              </a:ext>
            </a:extLst>
          </p:cNvPr>
          <p:cNvSpPr txBox="1"/>
          <p:nvPr/>
        </p:nvSpPr>
        <p:spPr>
          <a:xfrm>
            <a:off x="1229599" y="4729206"/>
            <a:ext cx="3454387" cy="954107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1">
            <a:spAutoFit/>
          </a:bodyPr>
          <a:lstStyle>
            <a:defPPr>
              <a:defRPr lang="en-US"/>
            </a:defPPr>
            <a:lvl1pPr marL="285750" indent="-285750" algn="just" rtl="1">
              <a:buFont typeface="Wingdings" panose="05000000000000000000" pitchFamily="2" charset="2"/>
              <a:buChar char="q"/>
              <a:defRPr sz="2800" b="1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defRPr>
            </a:lvl1pPr>
          </a:lstStyle>
          <a:p>
            <a:r>
              <a:rPr lang="ar-EG" dirty="0"/>
              <a:t> اكتشاف مهارات الطالب و كيفية الاستفادة منها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26B68DA0-EAC6-47D1-BEA0-63488C54B975}"/>
              </a:ext>
            </a:extLst>
          </p:cNvPr>
          <p:cNvSpPr txBox="1"/>
          <p:nvPr/>
        </p:nvSpPr>
        <p:spPr>
          <a:xfrm>
            <a:off x="1185916" y="5788649"/>
            <a:ext cx="3582047" cy="954107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1">
            <a:spAutoFit/>
          </a:bodyPr>
          <a:lstStyle>
            <a:defPPr>
              <a:defRPr lang="en-US"/>
            </a:defPPr>
            <a:lvl1pPr marL="285750" indent="-285750" algn="just" rtl="1">
              <a:buFont typeface="Wingdings" panose="05000000000000000000" pitchFamily="2" charset="2"/>
              <a:buChar char="q"/>
              <a:defRPr sz="2800" b="1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defRPr>
            </a:lvl1pPr>
          </a:lstStyle>
          <a:p>
            <a:r>
              <a:rPr lang="ar-EG" dirty="0"/>
              <a:t> مساعدة الطالب فى التواصل مع المجتمع الجامعى</a:t>
            </a:r>
          </a:p>
        </p:txBody>
      </p:sp>
    </p:spTree>
    <p:extLst>
      <p:ext uri="{BB962C8B-B14F-4D97-AF65-F5344CB8AC3E}">
        <p14:creationId xmlns:p14="http://schemas.microsoft.com/office/powerpoint/2010/main" val="1275517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5" grpId="0" animBg="1"/>
      <p:bldP spid="2" grpId="0" animBg="1"/>
      <p:bldP spid="3" grpId="0" animBg="1"/>
      <p:bldP spid="10" grpId="0" animBg="1"/>
      <p:bldP spid="19" grpId="0" animBg="1"/>
      <p:bldP spid="20" grpId="0" animBg="1"/>
      <p:bldP spid="21" grpId="0" animBg="1"/>
      <p:bldP spid="22" grpId="0" animBg="1"/>
      <p:bldP spid="2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AC572E5-43C5-487E-B7FE-9092FEDEE2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27460" y="6188075"/>
            <a:ext cx="856907" cy="669925"/>
          </a:xfrm>
        </p:spPr>
        <p:txBody>
          <a:bodyPr/>
          <a:lstStyle/>
          <a:p>
            <a:fld id="{B6F15528-21DE-4FAA-801E-634DDDAF4B2B}" type="slidenum">
              <a:rPr lang="en-US" sz="1200" smtClean="0"/>
              <a:pPr/>
              <a:t>4</a:t>
            </a:fld>
            <a:endParaRPr lang="en-US" sz="120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631573C-1C7F-4A1C-8543-82553240B9A8}"/>
              </a:ext>
            </a:extLst>
          </p:cNvPr>
          <p:cNvSpPr/>
          <p:nvPr/>
        </p:nvSpPr>
        <p:spPr>
          <a:xfrm>
            <a:off x="1498988" y="304800"/>
            <a:ext cx="6248399" cy="830997"/>
          </a:xfrm>
          <a:prstGeom prst="rect">
            <a:avLst/>
          </a:prstGeom>
          <a:solidFill>
            <a:srgbClr val="FFFF00"/>
          </a:solidFill>
          <a:ln>
            <a:noFill/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r>
              <a:rPr lang="ar-EG" sz="4800" b="1" dirty="0">
                <a:solidFill>
                  <a:schemeClr val="bg1"/>
                </a:solidFill>
                <a:latin typeface="Calibri" panose="020F0502020204030204" pitchFamily="34" charset="0"/>
                <a:cs typeface="Simplified Arabic" panose="02020603050405020304" pitchFamily="18" charset="-78"/>
              </a:rPr>
              <a:t>آليات تفعيل الارشاد الاكاديمى</a:t>
            </a:r>
            <a:endParaRPr lang="ar-EG" sz="4800" dirty="0">
              <a:solidFill>
                <a:schemeClr val="bg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935D57D-96C9-49E4-8227-D4E31275B767}"/>
              </a:ext>
            </a:extLst>
          </p:cNvPr>
          <p:cNvSpPr txBox="1"/>
          <p:nvPr/>
        </p:nvSpPr>
        <p:spPr>
          <a:xfrm>
            <a:off x="5835443" y="1410489"/>
            <a:ext cx="2786057" cy="523220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1">
            <a:spAutoFit/>
          </a:bodyPr>
          <a:lstStyle/>
          <a:p>
            <a:pPr algn="just" rtl="1"/>
            <a:r>
              <a:rPr lang="ar-EG" sz="28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الهيكل التنظيمى للوحدة.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DEFC42B-ED7D-4326-9D38-FF453B7B66E5}"/>
              </a:ext>
            </a:extLst>
          </p:cNvPr>
          <p:cNvSpPr txBox="1"/>
          <p:nvPr/>
        </p:nvSpPr>
        <p:spPr>
          <a:xfrm>
            <a:off x="3003003" y="2141419"/>
            <a:ext cx="5224457" cy="523220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1">
            <a:spAutoFit/>
          </a:bodyPr>
          <a:lstStyle/>
          <a:p>
            <a:pPr algn="just" rtl="1"/>
            <a:r>
              <a:rPr lang="ar-EG" sz="28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تشكيل مجموعة من المرشدين الاكادميين الاكفاء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0FFEE5B-CD5D-4A30-A353-7A8D7EC73380}"/>
              </a:ext>
            </a:extLst>
          </p:cNvPr>
          <p:cNvSpPr txBox="1"/>
          <p:nvPr/>
        </p:nvSpPr>
        <p:spPr>
          <a:xfrm>
            <a:off x="1236407" y="2841403"/>
            <a:ext cx="6506064" cy="523220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1">
            <a:spAutoFit/>
          </a:bodyPr>
          <a:lstStyle>
            <a:defPPr>
              <a:defRPr lang="en-US"/>
            </a:defPPr>
            <a:lvl1pPr algn="just" rtl="1">
              <a:defRPr sz="2800" b="1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defRPr>
            </a:lvl1pPr>
          </a:lstStyle>
          <a:p>
            <a:r>
              <a:rPr lang="ar-EG" altLang="ar-SA" dirty="0"/>
              <a:t>إ</a:t>
            </a:r>
            <a:r>
              <a:rPr lang="ar-SA" altLang="ar-SA" dirty="0"/>
              <a:t>عداد </a:t>
            </a:r>
            <a:r>
              <a:rPr lang="ar-EG" altLang="ar-SA" dirty="0"/>
              <a:t>ا</a:t>
            </a:r>
            <a:r>
              <a:rPr lang="ar-SA" altLang="ar-SA" dirty="0"/>
              <a:t>لمرشد</a:t>
            </a:r>
            <a:r>
              <a:rPr lang="ar-EG" altLang="ar-SA" dirty="0"/>
              <a:t>الاكاديمي</a:t>
            </a:r>
            <a:r>
              <a:rPr lang="ar-SA" altLang="ar-SA" dirty="0"/>
              <a:t> </a:t>
            </a:r>
            <a:r>
              <a:rPr lang="ar-EG" altLang="ar-SA" dirty="0"/>
              <a:t>لتوفر مستوى جيد من الخبرة</a:t>
            </a:r>
            <a:endParaRPr lang="ar-EG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4E55057-6940-4376-8B41-F85CADC28BDC}"/>
              </a:ext>
            </a:extLst>
          </p:cNvPr>
          <p:cNvSpPr txBox="1"/>
          <p:nvPr/>
        </p:nvSpPr>
        <p:spPr>
          <a:xfrm>
            <a:off x="533400" y="3571188"/>
            <a:ext cx="6322461" cy="523220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1">
            <a:spAutoFit/>
          </a:bodyPr>
          <a:lstStyle/>
          <a:p>
            <a:pPr algn="just" rtl="1"/>
            <a:r>
              <a:rPr lang="ar-EG" sz="28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توزيع الطلاب على المرشديين الاكادميين فى مجموعات صغيرة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1B845E2-0740-4F31-9A21-8DA7335EA8D8}"/>
              </a:ext>
            </a:extLst>
          </p:cNvPr>
          <p:cNvSpPr txBox="1"/>
          <p:nvPr/>
        </p:nvSpPr>
        <p:spPr>
          <a:xfrm>
            <a:off x="1022874" y="4295417"/>
            <a:ext cx="6658464" cy="523220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1">
            <a:spAutoFit/>
          </a:bodyPr>
          <a:lstStyle>
            <a:defPPr>
              <a:defRPr lang="en-US"/>
            </a:defPPr>
            <a:lvl1pPr algn="just" rtl="1">
              <a:defRPr sz="2800" b="1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defRPr>
            </a:lvl1pPr>
          </a:lstStyle>
          <a:p>
            <a:r>
              <a:rPr lang="ar-SA" altLang="ar-SA" dirty="0"/>
              <a:t>إعداد وتصميم مجموعة من النماذج الخاصة بالإرشاد الأكاديمي</a:t>
            </a:r>
            <a:endParaRPr lang="ar-EG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8D0278D-8A77-4F9A-BD24-DBEF35D533C8}"/>
              </a:ext>
            </a:extLst>
          </p:cNvPr>
          <p:cNvSpPr txBox="1"/>
          <p:nvPr/>
        </p:nvSpPr>
        <p:spPr>
          <a:xfrm>
            <a:off x="2438400" y="5128553"/>
            <a:ext cx="5789060" cy="523220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1">
            <a:spAutoFit/>
          </a:bodyPr>
          <a:lstStyle>
            <a:defPPr>
              <a:defRPr lang="en-US"/>
            </a:defPPr>
            <a:lvl1pPr algn="just" rtl="1">
              <a:defRPr sz="2800" b="1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defRPr>
            </a:lvl1pPr>
          </a:lstStyle>
          <a:p>
            <a:r>
              <a:rPr lang="ar-EG" altLang="ar-SA"/>
              <a:t>أعداد دليل </a:t>
            </a:r>
            <a:r>
              <a:rPr lang="ar-EG" altLang="ar-SA" dirty="0"/>
              <a:t>للطالب للاطلاع عليه و الالمام بلائحة الكلية</a:t>
            </a:r>
            <a:endParaRPr lang="ar-EG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A2741AA-F836-4C34-9181-FB92904E66C1}"/>
              </a:ext>
            </a:extLst>
          </p:cNvPr>
          <p:cNvSpPr txBox="1"/>
          <p:nvPr/>
        </p:nvSpPr>
        <p:spPr>
          <a:xfrm>
            <a:off x="5943600" y="5905127"/>
            <a:ext cx="2677900" cy="523220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1">
            <a:spAutoFit/>
          </a:bodyPr>
          <a:lstStyle/>
          <a:p>
            <a:pPr algn="just" rtl="1"/>
            <a:r>
              <a:rPr lang="ar-EG" sz="28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توعية الطالب بواجباته</a:t>
            </a:r>
          </a:p>
        </p:txBody>
      </p:sp>
    </p:spTree>
    <p:extLst>
      <p:ext uri="{BB962C8B-B14F-4D97-AF65-F5344CB8AC3E}">
        <p14:creationId xmlns:p14="http://schemas.microsoft.com/office/powerpoint/2010/main" val="4286133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2F7EAA-BD6B-4443-9EEF-B6752559D6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87093" y="6188075"/>
            <a:ext cx="856907" cy="6699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104C8F6-AAB6-4755-88D9-D015BD73CFB4}"/>
              </a:ext>
            </a:extLst>
          </p:cNvPr>
          <p:cNvSpPr/>
          <p:nvPr/>
        </p:nvSpPr>
        <p:spPr>
          <a:xfrm>
            <a:off x="5177398" y="228600"/>
            <a:ext cx="353814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2800" b="1" u="dbl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مهام لجنة الإرشاد الأكاديمى:</a:t>
            </a:r>
            <a:endParaRPr lang="ar-EG" sz="2800" dirty="0">
              <a:solidFill>
                <a:schemeClr val="bg1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E365AFA-0853-4518-8A38-2119835CCC16}"/>
              </a:ext>
            </a:extLst>
          </p:cNvPr>
          <p:cNvSpPr/>
          <p:nvPr/>
        </p:nvSpPr>
        <p:spPr>
          <a:xfrm>
            <a:off x="608012" y="5776044"/>
            <a:ext cx="8305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 rtl="1">
              <a:lnSpc>
                <a:spcPct val="150000"/>
              </a:lnSpc>
              <a:spcAft>
                <a:spcPts val="0"/>
              </a:spcAft>
              <a:buSzPts val="1400"/>
              <a:buFont typeface="Symbol" panose="05050102010706020507" pitchFamily="18" charset="2"/>
              <a:buChar char=""/>
            </a:pPr>
            <a:r>
              <a:rPr lang="ar-EG" sz="24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SimplifiedArabic"/>
              </a:rPr>
              <a:t>متابعة عمل المرشد الاكاديمى و كيفية تواصله و مواعيد المقابلات مع الطلاب.</a:t>
            </a:r>
            <a:endParaRPr lang="en-US" sz="24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8537A19-ACA4-42BB-8342-ADAB03111037}"/>
              </a:ext>
            </a:extLst>
          </p:cNvPr>
          <p:cNvSpPr/>
          <p:nvPr/>
        </p:nvSpPr>
        <p:spPr>
          <a:xfrm>
            <a:off x="-303213" y="910431"/>
            <a:ext cx="9217025" cy="5890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 rtl="1">
              <a:lnSpc>
                <a:spcPct val="150000"/>
              </a:lnSpc>
              <a:spcAft>
                <a:spcPts val="0"/>
              </a:spcAft>
              <a:buSzPts val="1400"/>
              <a:buFont typeface="Symbol" panose="05050102010706020507" pitchFamily="18" charset="2"/>
              <a:buChar char=""/>
            </a:pPr>
            <a:r>
              <a:rPr lang="ar-SA" sz="2400" dirty="0">
                <a:solidFill>
                  <a:schemeClr val="bg1"/>
                </a:solidFill>
                <a:latin typeface="SimplifiedArabic"/>
                <a:ea typeface="Calibri" panose="020F0502020204030204" pitchFamily="34" charset="0"/>
                <a:cs typeface="SimplifiedArabic"/>
              </a:rPr>
              <a:t>توفير البيانات و المعلومات المطلوبة لاعضاء الإرشاد الأكاديمى للقيام بمهامهم.</a:t>
            </a:r>
            <a:endParaRPr lang="en-US" sz="24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9C6ACBC-DA9F-41D3-9FD1-3BB435B439AD}"/>
              </a:ext>
            </a:extLst>
          </p:cNvPr>
          <p:cNvSpPr/>
          <p:nvPr/>
        </p:nvSpPr>
        <p:spPr>
          <a:xfrm>
            <a:off x="-1163023" y="1561818"/>
            <a:ext cx="10096500" cy="11430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 rtl="1">
              <a:lnSpc>
                <a:spcPct val="150000"/>
              </a:lnSpc>
              <a:spcAft>
                <a:spcPts val="0"/>
              </a:spcAft>
              <a:buSzPts val="1400"/>
              <a:buFont typeface="Symbol" panose="05050102010706020507" pitchFamily="18" charset="2"/>
              <a:buChar char=""/>
            </a:pPr>
            <a:r>
              <a:rPr lang="ar-SA" sz="2400" dirty="0">
                <a:solidFill>
                  <a:schemeClr val="bg1"/>
                </a:solidFill>
                <a:latin typeface="SimplifiedArabic"/>
                <a:ea typeface="Calibri" panose="020F0502020204030204" pitchFamily="34" charset="0"/>
                <a:cs typeface="SimplifiedArabic"/>
              </a:rPr>
              <a:t>مساعدة المرشدين وشرح الخطة الدراسية و تعريفهم على اللائحة الخاصة بالتسجيل</a:t>
            </a:r>
            <a:endParaRPr lang="ar-EG" sz="2400" dirty="0">
              <a:solidFill>
                <a:schemeClr val="bg1"/>
              </a:solidFill>
              <a:latin typeface="SimplifiedArabic"/>
              <a:ea typeface="Calibri" panose="020F0502020204030204" pitchFamily="34" charset="0"/>
              <a:cs typeface="SimplifiedArabic"/>
            </a:endParaRPr>
          </a:p>
          <a:p>
            <a:pPr lvl="0" algn="just" rtl="1">
              <a:lnSpc>
                <a:spcPct val="150000"/>
              </a:lnSpc>
              <a:spcAft>
                <a:spcPts val="0"/>
              </a:spcAft>
              <a:buSzPts val="1400"/>
            </a:pPr>
            <a:r>
              <a:rPr lang="ar-EG" sz="2400" dirty="0">
                <a:solidFill>
                  <a:schemeClr val="bg1"/>
                </a:solidFill>
                <a:latin typeface="SimplifiedArabic"/>
                <a:ea typeface="Calibri" panose="020F0502020204030204" pitchFamily="34" charset="0"/>
                <a:cs typeface="SimplifiedArabic"/>
              </a:rPr>
              <a:t>    </a:t>
            </a:r>
            <a:r>
              <a:rPr lang="ar-SA" sz="2400" dirty="0">
                <a:solidFill>
                  <a:schemeClr val="bg1"/>
                </a:solidFill>
                <a:latin typeface="SimplifiedArabic"/>
                <a:ea typeface="Calibri" panose="020F0502020204030204" pitchFamily="34" charset="0"/>
                <a:cs typeface="SimplifiedArabic"/>
              </a:rPr>
              <a:t> الطلابى.</a:t>
            </a:r>
            <a:endParaRPr lang="en-US" sz="24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9FCC00B-85F8-4ADB-B2F8-DD1B6D45873D}"/>
              </a:ext>
            </a:extLst>
          </p:cNvPr>
          <p:cNvSpPr/>
          <p:nvPr/>
        </p:nvSpPr>
        <p:spPr>
          <a:xfrm>
            <a:off x="489155" y="2669561"/>
            <a:ext cx="8414825" cy="11430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 rtl="1">
              <a:lnSpc>
                <a:spcPct val="150000"/>
              </a:lnSpc>
              <a:spcAft>
                <a:spcPts val="0"/>
              </a:spcAft>
              <a:buSzPts val="1400"/>
              <a:buFont typeface="Symbol" panose="05050102010706020507" pitchFamily="18" charset="2"/>
              <a:buChar char=""/>
            </a:pPr>
            <a:r>
              <a:rPr lang="ar-SA" sz="2400" dirty="0">
                <a:solidFill>
                  <a:schemeClr val="bg1"/>
                </a:solidFill>
                <a:latin typeface="SimplifiedArabic"/>
                <a:ea typeface="Calibri" panose="020F0502020204030204" pitchFamily="34" charset="0"/>
                <a:cs typeface="SimplifiedArabic"/>
              </a:rPr>
              <a:t>توزيع الطلاب على اعضاء هيئة التدريس و توفير البيانات الخاصة بهم واعلان قائمة بارقام وأسماء الطلبة المشمولين وقائمة بالمجموعات الإرشادية.</a:t>
            </a:r>
            <a:endParaRPr lang="en-US" sz="24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106C6D6-AEB0-4641-8C3D-0659B61F4B84}"/>
              </a:ext>
            </a:extLst>
          </p:cNvPr>
          <p:cNvSpPr/>
          <p:nvPr/>
        </p:nvSpPr>
        <p:spPr>
          <a:xfrm>
            <a:off x="2068205" y="3891571"/>
            <a:ext cx="683577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 rtl="1">
              <a:lnSpc>
                <a:spcPct val="150000"/>
              </a:lnSpc>
              <a:spcAft>
                <a:spcPts val="0"/>
              </a:spcAft>
              <a:buSzPts val="1400"/>
              <a:buFont typeface="Symbol" panose="05050102010706020507" pitchFamily="18" charset="2"/>
              <a:buChar char=""/>
            </a:pPr>
            <a:r>
              <a:rPr lang="ar-SA" sz="2400" dirty="0">
                <a:solidFill>
                  <a:schemeClr val="bg1"/>
                </a:solidFill>
                <a:latin typeface="SimplifiedArabic"/>
                <a:ea typeface="Calibri" panose="020F0502020204030204" pitchFamily="34" charset="0"/>
                <a:cs typeface="SimplifiedArabic"/>
              </a:rPr>
              <a:t>امداد اعضاء الإرشاد الأكاديمى بالمستلزمات و الاوراق المطلوبة.</a:t>
            </a:r>
            <a:endParaRPr lang="en-US" sz="24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0B59F8F-E93B-44DA-A858-6CCA55350394}"/>
              </a:ext>
            </a:extLst>
          </p:cNvPr>
          <p:cNvSpPr/>
          <p:nvPr/>
        </p:nvSpPr>
        <p:spPr>
          <a:xfrm>
            <a:off x="519624" y="4474859"/>
            <a:ext cx="8359775" cy="5890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 rtl="1">
              <a:lnSpc>
                <a:spcPct val="150000"/>
              </a:lnSpc>
              <a:spcAft>
                <a:spcPts val="0"/>
              </a:spcAft>
              <a:buSzPts val="1400"/>
              <a:buFont typeface="Symbol" panose="05050102010706020507" pitchFamily="18" charset="2"/>
              <a:buChar char=""/>
            </a:pPr>
            <a:r>
              <a:rPr lang="ar-SA" sz="2400" dirty="0">
                <a:solidFill>
                  <a:schemeClr val="bg1"/>
                </a:solidFill>
                <a:latin typeface="SimplifiedArabic"/>
                <a:ea typeface="Calibri" panose="020F0502020204030204" pitchFamily="34" charset="0"/>
                <a:cs typeface="SimplifiedArabic"/>
              </a:rPr>
              <a:t>الإشراف ومتابع</a:t>
            </a:r>
            <a:r>
              <a:rPr lang="ar-EG" sz="2400" dirty="0">
                <a:solidFill>
                  <a:schemeClr val="bg1"/>
                </a:solidFill>
                <a:latin typeface="SimplifiedArabic"/>
                <a:ea typeface="Calibri" panose="020F0502020204030204" pitchFamily="34" charset="0"/>
                <a:cs typeface="SimplifiedArabic"/>
              </a:rPr>
              <a:t>ة</a:t>
            </a:r>
            <a:r>
              <a:rPr lang="ar-SA" sz="2400" dirty="0">
                <a:solidFill>
                  <a:schemeClr val="bg1"/>
                </a:solidFill>
                <a:latin typeface="SimplifiedArabic"/>
                <a:ea typeface="Calibri" panose="020F0502020204030204" pitchFamily="34" charset="0"/>
                <a:cs typeface="SimplifiedArabic"/>
              </a:rPr>
              <a:t> تطبيق الإجراءات وتعليمات الارشاد الاكاديمى.</a:t>
            </a:r>
            <a:endParaRPr lang="en-US" sz="24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4996C07-7384-4B89-B32D-5F61E15C0CAB}"/>
              </a:ext>
            </a:extLst>
          </p:cNvPr>
          <p:cNvSpPr/>
          <p:nvPr/>
        </p:nvSpPr>
        <p:spPr>
          <a:xfrm>
            <a:off x="-915527" y="5192756"/>
            <a:ext cx="9824423" cy="5890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 rtl="1">
              <a:lnSpc>
                <a:spcPct val="150000"/>
              </a:lnSpc>
              <a:spcAft>
                <a:spcPts val="0"/>
              </a:spcAft>
              <a:buSzPts val="1400"/>
              <a:buFont typeface="Symbol" panose="05050102010706020507" pitchFamily="18" charset="2"/>
              <a:buChar char=""/>
            </a:pPr>
            <a:r>
              <a:rPr lang="ar-SA" sz="2400" dirty="0">
                <a:solidFill>
                  <a:schemeClr val="bg1"/>
                </a:solidFill>
                <a:latin typeface="SimplifiedArabic"/>
                <a:ea typeface="Calibri" panose="020F0502020204030204" pitchFamily="34" charset="0"/>
                <a:cs typeface="SimplifiedArabic"/>
              </a:rPr>
              <a:t>التواصل مع وحدة </a:t>
            </a:r>
            <a:r>
              <a:rPr lang="en-US" sz="24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SimplifiedArabic"/>
              </a:rPr>
              <a:t>MIS</a:t>
            </a:r>
            <a:r>
              <a:rPr lang="ar-EG" sz="24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SimplifiedArabic"/>
              </a:rPr>
              <a:t> بالكلية  و امداد المرشد الاكاديمى بالمعلومات اللازمة له.</a:t>
            </a:r>
            <a:endParaRPr lang="en-US" sz="24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1357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2E446C2-0C08-4614-BE1F-DCDC9E5A23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87093" y="6188075"/>
            <a:ext cx="856907" cy="6699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19CBC11-6815-4100-A9D2-72875F2AB210}"/>
              </a:ext>
            </a:extLst>
          </p:cNvPr>
          <p:cNvSpPr/>
          <p:nvPr/>
        </p:nvSpPr>
        <p:spPr>
          <a:xfrm>
            <a:off x="6019800" y="228600"/>
            <a:ext cx="287129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2800" b="1" u="dbl" dirty="0">
                <a:solidFill>
                  <a:schemeClr val="bg1"/>
                </a:solidFill>
                <a:latin typeface="Calibri" panose="020F0502020204030204" pitchFamily="34" charset="0"/>
                <a:cs typeface="Simplified Arabic" panose="02020603050405020304" pitchFamily="18" charset="-78"/>
              </a:rPr>
              <a:t>مهام المرشد الأكاديمى:</a:t>
            </a:r>
            <a:endParaRPr lang="ar-EG" sz="2800" b="1" u="dbl" dirty="0">
              <a:solidFill>
                <a:schemeClr val="bg1"/>
              </a:solidFill>
              <a:latin typeface="Calibri" panose="020F0502020204030204" pitchFamily="34" charset="0"/>
              <a:cs typeface="Simplified Arabic" panose="02020603050405020304" pitchFamily="18" charset="-78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E358435-7E66-4563-B726-29978C65F0E3}"/>
              </a:ext>
            </a:extLst>
          </p:cNvPr>
          <p:cNvSpPr/>
          <p:nvPr/>
        </p:nvSpPr>
        <p:spPr>
          <a:xfrm>
            <a:off x="3200400" y="751820"/>
            <a:ext cx="300915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 rtl="1">
              <a:lnSpc>
                <a:spcPct val="150000"/>
              </a:lnSpc>
            </a:pPr>
            <a:r>
              <a:rPr lang="ar-EG" sz="2400" b="1" dirty="0">
                <a:solidFill>
                  <a:schemeClr val="bg1"/>
                </a:solidFill>
                <a:latin typeface="SKRHEAD2,Bold"/>
                <a:cs typeface="Arial" panose="020B0604020202020204" pitchFamily="34" charset="0"/>
              </a:rPr>
              <a:t>أولا المهام الخاصة بالمرشد:</a:t>
            </a:r>
            <a:endParaRPr lang="en-US" sz="2400" b="1" dirty="0">
              <a:solidFill>
                <a:schemeClr val="bg1"/>
              </a:solidFill>
              <a:latin typeface="SKRHEAD2,Bold"/>
              <a:cs typeface="Arial" panose="020B060402020202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8026FD0-1BA1-471C-B618-E25D41A7B960}"/>
              </a:ext>
            </a:extLst>
          </p:cNvPr>
          <p:cNvSpPr/>
          <p:nvPr/>
        </p:nvSpPr>
        <p:spPr>
          <a:xfrm>
            <a:off x="145042" y="5132998"/>
            <a:ext cx="8714102" cy="11430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r" rtl="1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ar-SA" sz="2400" dirty="0">
                <a:solidFill>
                  <a:schemeClr val="bg1"/>
                </a:solidFill>
                <a:latin typeface="SimplifiedArabic"/>
                <a:ea typeface="Calibri" panose="020F0502020204030204" pitchFamily="34" charset="0"/>
                <a:cs typeface="SimplifiedArabic"/>
              </a:rPr>
              <a:t>التعرف على موقع التسجيل الالكترونى من خلال موقع الكلية لارشاد الطلاب فى حالة تعسرهم فى التعامل معه.</a:t>
            </a:r>
            <a:endParaRPr lang="en-US" sz="24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E4872C7-E6E0-4C10-A019-B42EC21471A9}"/>
              </a:ext>
            </a:extLst>
          </p:cNvPr>
          <p:cNvSpPr/>
          <p:nvPr/>
        </p:nvSpPr>
        <p:spPr>
          <a:xfrm>
            <a:off x="176997" y="1280731"/>
            <a:ext cx="8704270" cy="11406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 rtl="1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ar-SA" sz="2400" dirty="0">
                <a:solidFill>
                  <a:schemeClr val="bg1"/>
                </a:solidFill>
                <a:latin typeface="SimplifiedArabic"/>
                <a:ea typeface="Calibri" panose="020F0502020204030204" pitchFamily="34" charset="0"/>
                <a:cs typeface="SimplifiedArabic"/>
              </a:rPr>
              <a:t>التواصل</a:t>
            </a:r>
            <a:r>
              <a:rPr lang="en-US" sz="2400" dirty="0">
                <a:solidFill>
                  <a:schemeClr val="bg1"/>
                </a:solidFill>
                <a:latin typeface="SimplifiedArabic"/>
                <a:ea typeface="Calibri" panose="020F0502020204030204" pitchFamily="34" charset="0"/>
                <a:cs typeface="SimplifiedArabic"/>
              </a:rPr>
              <a:t> </a:t>
            </a:r>
            <a:r>
              <a:rPr lang="ar-EG" sz="2400" dirty="0">
                <a:solidFill>
                  <a:schemeClr val="bg1"/>
                </a:solidFill>
                <a:latin typeface="SimplifiedArabic"/>
                <a:ea typeface="Calibri" panose="020F0502020204030204" pitchFamily="34" charset="0"/>
                <a:cs typeface="SimplifiedArabic"/>
              </a:rPr>
              <a:t>مع</a:t>
            </a:r>
            <a:r>
              <a:rPr lang="ar-SA" sz="2400" dirty="0">
                <a:solidFill>
                  <a:schemeClr val="bg1"/>
                </a:solidFill>
                <a:latin typeface="SimplifiedArabic"/>
                <a:ea typeface="Calibri" panose="020F0502020204030204" pitchFamily="34" charset="0"/>
                <a:cs typeface="SimplifiedArabic"/>
              </a:rPr>
              <a:t> </a:t>
            </a:r>
            <a:r>
              <a:rPr lang="ar-EG" sz="2400" dirty="0">
                <a:solidFill>
                  <a:schemeClr val="bg1"/>
                </a:solidFill>
                <a:latin typeface="SimplifiedArabic"/>
                <a:ea typeface="Calibri" panose="020F0502020204030204" pitchFamily="34" charset="0"/>
                <a:cs typeface="SimplifiedArabic"/>
              </a:rPr>
              <a:t>مدير الوحدة </a:t>
            </a:r>
            <a:r>
              <a:rPr lang="ar-SA" sz="2400" dirty="0">
                <a:solidFill>
                  <a:schemeClr val="bg1"/>
                </a:solidFill>
                <a:latin typeface="SimplifiedArabic"/>
                <a:ea typeface="Calibri" panose="020F0502020204030204" pitchFamily="34" charset="0"/>
                <a:cs typeface="SimplifiedArabic"/>
              </a:rPr>
              <a:t>وتحديد مواعيد للتشاور وتبادل المعلومات وحل المشاكل ان وجدت.</a:t>
            </a:r>
            <a:endParaRPr lang="en-US" sz="24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5D49613-76D1-4D97-A5DB-597B2ADF251E}"/>
              </a:ext>
            </a:extLst>
          </p:cNvPr>
          <p:cNvSpPr/>
          <p:nvPr/>
        </p:nvSpPr>
        <p:spPr>
          <a:xfrm>
            <a:off x="176997" y="2286000"/>
            <a:ext cx="873130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 rtl="1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ar-SA" sz="2400" dirty="0">
                <a:solidFill>
                  <a:schemeClr val="bg1"/>
                </a:solidFill>
                <a:latin typeface="SimplifiedArabic"/>
                <a:ea typeface="Calibri" panose="020F0502020204030204" pitchFamily="34" charset="0"/>
                <a:cs typeface="SimplifiedArabic"/>
              </a:rPr>
              <a:t>التعرف على اللائحة الداخلية للكلية و الإلمام بالخطة الدراسية لكل فصل دراسى و مواعيد التسجيل و الحذف و الإضافة.</a:t>
            </a:r>
            <a:endParaRPr lang="en-US" sz="24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AA709F1-D133-4E36-AFAC-0C8AB2EE9900}"/>
              </a:ext>
            </a:extLst>
          </p:cNvPr>
          <p:cNvSpPr/>
          <p:nvPr/>
        </p:nvSpPr>
        <p:spPr>
          <a:xfrm>
            <a:off x="176997" y="3461748"/>
            <a:ext cx="873868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 rtl="1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ar-SA" sz="2400" dirty="0">
                <a:solidFill>
                  <a:schemeClr val="bg1"/>
                </a:solidFill>
                <a:latin typeface="SimplifiedArabic"/>
                <a:ea typeface="Calibri" panose="020F0502020204030204" pitchFamily="34" charset="0"/>
                <a:cs typeface="SimplifiedArabic"/>
              </a:rPr>
              <a:t>التعرف على المقررات الدراسية و متطلباتها من خلال اللائحة الداخلية للكلية و معرفة متطلبات الجامعة و الكلية و المتطلبات الاجبارية و الاختيارية لإتمام عملية التخرج للطالب.</a:t>
            </a:r>
            <a:endParaRPr lang="en-US" sz="24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6101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8EED19-DC4F-4EDE-A6DC-048082D79D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86800" y="6324600"/>
            <a:ext cx="449826" cy="52111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499A98C-0ACE-4D7E-B5E9-7A2B4F15E0ED}"/>
              </a:ext>
            </a:extLst>
          </p:cNvPr>
          <p:cNvSpPr/>
          <p:nvPr/>
        </p:nvSpPr>
        <p:spPr>
          <a:xfrm>
            <a:off x="2563937" y="84691"/>
            <a:ext cx="391805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 rtl="1">
              <a:lnSpc>
                <a:spcPct val="150000"/>
              </a:lnSpc>
            </a:pPr>
            <a:r>
              <a:rPr lang="ar-EG" sz="2400" b="1" dirty="0">
                <a:solidFill>
                  <a:schemeClr val="bg1"/>
                </a:solidFill>
                <a:latin typeface="SKRHEAD2,Bold"/>
                <a:cs typeface="Arial" panose="020B0604020202020204" pitchFamily="34" charset="0"/>
              </a:rPr>
              <a:t>ثانيا  المهام الخاصة بالتعامل الطلابى:</a:t>
            </a:r>
            <a:endParaRPr lang="en-US" sz="2400" b="1" dirty="0">
              <a:solidFill>
                <a:schemeClr val="bg1"/>
              </a:solidFill>
              <a:latin typeface="SKRHEAD2,Bold"/>
              <a:cs typeface="Arial" panose="020B0604020202020204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0FA279B-B7F2-4A73-BF43-123E24794722}"/>
              </a:ext>
            </a:extLst>
          </p:cNvPr>
          <p:cNvSpPr/>
          <p:nvPr/>
        </p:nvSpPr>
        <p:spPr>
          <a:xfrm>
            <a:off x="79221" y="4742450"/>
            <a:ext cx="86868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r" rtl="1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ar-SA" b="1" dirty="0">
                <a:solidFill>
                  <a:schemeClr val="bg1"/>
                </a:solidFill>
                <a:latin typeface="SimplifiedArabic"/>
                <a:ea typeface="Calibri" panose="020F0502020204030204" pitchFamily="34" charset="0"/>
                <a:cs typeface="SimplifiedArabic"/>
              </a:rPr>
              <a:t>اعداد ملف للطالب يحتوى على:</a:t>
            </a:r>
            <a:endParaRPr lang="en-US" b="1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algn="r" rtl="1">
              <a:lnSpc>
                <a:spcPct val="150000"/>
              </a:lnSpc>
              <a:spcAft>
                <a:spcPts val="0"/>
              </a:spcAft>
            </a:pPr>
            <a:r>
              <a:rPr lang="ar-SA" b="1" dirty="0">
                <a:solidFill>
                  <a:schemeClr val="bg1"/>
                </a:solidFill>
                <a:latin typeface="SimplifiedArabic"/>
                <a:ea typeface="Calibri" panose="020F0502020204030204" pitchFamily="34" charset="0"/>
                <a:cs typeface="SimplifiedArabic"/>
              </a:rPr>
              <a:t>   - </a:t>
            </a:r>
            <a:r>
              <a:rPr lang="ar-SA" b="1" dirty="0">
                <a:solidFill>
                  <a:schemeClr val="bg1"/>
                </a:solidFill>
                <a:latin typeface="Times New Roman,Bold"/>
                <a:ea typeface="Calibri" panose="020F0502020204030204" pitchFamily="34" charset="0"/>
                <a:cs typeface="Times New Roman,Bold"/>
              </a:rPr>
              <a:t>استمارة بيانات الطالبة الخاصة به.</a:t>
            </a:r>
            <a:endParaRPr lang="en-US" b="1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algn="r" rtl="1">
              <a:lnSpc>
                <a:spcPct val="150000"/>
              </a:lnSpc>
              <a:spcAft>
                <a:spcPts val="0"/>
              </a:spcAft>
            </a:pPr>
            <a:r>
              <a:rPr lang="ar-SA" b="1" dirty="0">
                <a:solidFill>
                  <a:schemeClr val="bg1"/>
                </a:solidFill>
                <a:latin typeface="Times New Roman,Bold"/>
                <a:ea typeface="Calibri" panose="020F0502020204030204" pitchFamily="34" charset="0"/>
                <a:cs typeface="Times New Roman,Bold"/>
              </a:rPr>
              <a:t>    - قائمة بالمواد الدراسية اللازمة له حتى وصوله الى مرحلة التخرج.</a:t>
            </a:r>
            <a:endParaRPr lang="en-US" b="1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algn="r" rtl="1">
              <a:lnSpc>
                <a:spcPct val="150000"/>
              </a:lnSpc>
              <a:spcAft>
                <a:spcPts val="0"/>
              </a:spcAft>
            </a:pPr>
            <a:r>
              <a:rPr lang="ar-SA" b="1" dirty="0">
                <a:solidFill>
                  <a:schemeClr val="bg1"/>
                </a:solidFill>
                <a:latin typeface="Times New Roman,Bold"/>
                <a:ea typeface="Calibri" panose="020F0502020204030204" pitchFamily="34" charset="0"/>
                <a:cs typeface="Times New Roman,Bold"/>
              </a:rPr>
              <a:t>    - نسخة من السجل الدراسى الخاص بالطالب يوضح علامته الدراسية.</a:t>
            </a:r>
            <a:endParaRPr lang="en-US" b="1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7B6E1B4-7867-4D2F-BEF6-4C8A8CE1DE6B}"/>
              </a:ext>
            </a:extLst>
          </p:cNvPr>
          <p:cNvSpPr/>
          <p:nvPr/>
        </p:nvSpPr>
        <p:spPr>
          <a:xfrm>
            <a:off x="1255559" y="590110"/>
            <a:ext cx="7693025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r" rtl="1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ar-SA" b="1" dirty="0">
                <a:solidFill>
                  <a:schemeClr val="bg1"/>
                </a:solidFill>
                <a:latin typeface="SimplifiedArabic"/>
                <a:ea typeface="Calibri" panose="020F0502020204030204" pitchFamily="34" charset="0"/>
                <a:cs typeface="SimplifiedArabic"/>
              </a:rPr>
              <a:t>ايجاد وسيلة التواصل المناسبة مع الطلاب وتحديد مواعيد محددة للقاء الطلابى.</a:t>
            </a:r>
            <a:endParaRPr lang="en-US" b="1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357AF38-E1AB-4F72-96BF-7854A8CC8686}"/>
              </a:ext>
            </a:extLst>
          </p:cNvPr>
          <p:cNvSpPr/>
          <p:nvPr/>
        </p:nvSpPr>
        <p:spPr>
          <a:xfrm>
            <a:off x="-517832" y="1001955"/>
            <a:ext cx="9466416" cy="464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r" rtl="1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ar-SA" b="1" dirty="0">
                <a:solidFill>
                  <a:schemeClr val="bg1"/>
                </a:solidFill>
                <a:latin typeface="SimplifiedArabic"/>
                <a:ea typeface="Calibri" panose="020F0502020204030204" pitchFamily="34" charset="0"/>
                <a:cs typeface="SimplifiedArabic"/>
              </a:rPr>
              <a:t>امداد الطالب بما يحتاجه من معلومات و نماذج و لوائح لاتمام عملية التسجيل الخاصة به.</a:t>
            </a:r>
            <a:r>
              <a:rPr lang="ar-EG" b="1" dirty="0">
                <a:solidFill>
                  <a:schemeClr val="bg1"/>
                </a:solidFill>
                <a:latin typeface="SimplifiedArabic"/>
                <a:ea typeface="Calibri" panose="020F0502020204030204" pitchFamily="34" charset="0"/>
                <a:cs typeface="SimplifiedArabic"/>
              </a:rPr>
              <a:t>      (ملفات للتوزيع)</a:t>
            </a:r>
            <a:endParaRPr lang="en-US" b="1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C027844-E09D-4CBE-8B38-41F00161C293}"/>
              </a:ext>
            </a:extLst>
          </p:cNvPr>
          <p:cNvSpPr/>
          <p:nvPr/>
        </p:nvSpPr>
        <p:spPr>
          <a:xfrm>
            <a:off x="866621" y="1453565"/>
            <a:ext cx="8081963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r" rtl="1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ar-SA" b="1" dirty="0">
                <a:solidFill>
                  <a:schemeClr val="bg1"/>
                </a:solidFill>
                <a:latin typeface="SimplifiedArabic"/>
                <a:ea typeface="Calibri" panose="020F0502020204030204" pitchFamily="34" charset="0"/>
                <a:cs typeface="SimplifiedArabic"/>
              </a:rPr>
              <a:t>تعريف الطالب على طريقة التسجيل على موقع الكلية و متابعة حالته الدراسية.</a:t>
            </a:r>
            <a:endParaRPr lang="en-US" b="1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78BBE8D-1720-4488-A068-6EBE36C31EB5}"/>
              </a:ext>
            </a:extLst>
          </p:cNvPr>
          <p:cNvSpPr/>
          <p:nvPr/>
        </p:nvSpPr>
        <p:spPr>
          <a:xfrm>
            <a:off x="1569884" y="1887218"/>
            <a:ext cx="7378700" cy="464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r" rtl="1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ar-SA" b="1" dirty="0">
                <a:solidFill>
                  <a:schemeClr val="bg1"/>
                </a:solidFill>
                <a:latin typeface="SimplifiedArabic"/>
                <a:ea typeface="Calibri" panose="020F0502020204030204" pitchFamily="34" charset="0"/>
                <a:cs typeface="SimplifiedArabic"/>
              </a:rPr>
              <a:t>متابعة الطلاب اثناء التسجيل و مساعدتهم فى حالة تعثرهم بذلك.</a:t>
            </a:r>
            <a:endParaRPr lang="en-US" b="1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E7D8F1F-9678-42D8-A678-B53B6943B2E0}"/>
              </a:ext>
            </a:extLst>
          </p:cNvPr>
          <p:cNvSpPr/>
          <p:nvPr/>
        </p:nvSpPr>
        <p:spPr>
          <a:xfrm>
            <a:off x="367071" y="2275363"/>
            <a:ext cx="8602663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r" rtl="1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ar-SA" b="1" dirty="0">
                <a:solidFill>
                  <a:schemeClr val="bg1"/>
                </a:solidFill>
                <a:latin typeface="SimplifiedArabic"/>
                <a:ea typeface="Calibri" panose="020F0502020204030204" pitchFamily="34" charset="0"/>
                <a:cs typeface="SimplifiedArabic"/>
              </a:rPr>
              <a:t>حساب المعدل الفصلى و التراكمى للطالب لتحديد عدد ساعات التسجيل المسموح بها.</a:t>
            </a:r>
            <a:endParaRPr lang="en-US" b="1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EEE9436-70CF-4705-A4D4-C2BAD3382971}"/>
              </a:ext>
            </a:extLst>
          </p:cNvPr>
          <p:cNvSpPr/>
          <p:nvPr/>
        </p:nvSpPr>
        <p:spPr>
          <a:xfrm>
            <a:off x="734859" y="2631958"/>
            <a:ext cx="8213725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r" rtl="1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ar-SA" b="1" dirty="0">
                <a:solidFill>
                  <a:schemeClr val="bg1"/>
                </a:solidFill>
                <a:latin typeface="SimplifiedArabic"/>
                <a:ea typeface="Calibri" panose="020F0502020204030204" pitchFamily="34" charset="0"/>
                <a:cs typeface="SimplifiedArabic"/>
              </a:rPr>
              <a:t>ارشاد الطالب المستجد باهمية التزامه و تفوقه الدراسى و عقوبات تدنى معدله الدراسى.</a:t>
            </a:r>
            <a:endParaRPr lang="en-US" b="1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871A5FA-9161-4EB9-9B19-045EEBBAA725}"/>
              </a:ext>
            </a:extLst>
          </p:cNvPr>
          <p:cNvSpPr/>
          <p:nvPr/>
        </p:nvSpPr>
        <p:spPr>
          <a:xfrm>
            <a:off x="76200" y="3063063"/>
            <a:ext cx="889353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r" rtl="1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ar-SA" b="1" dirty="0">
                <a:solidFill>
                  <a:schemeClr val="bg1"/>
                </a:solidFill>
                <a:latin typeface="SimplifiedArabic"/>
                <a:ea typeface="Calibri" panose="020F0502020204030204" pitchFamily="34" charset="0"/>
                <a:cs typeface="SimplifiedArabic"/>
              </a:rPr>
              <a:t>فى حالة تعثر الطالب دراسيا على المرشد الأكاديمى استدعاء الطالب و دراسة حالته و مساعدته فى حل المشاكل الخاصة به.</a:t>
            </a:r>
            <a:endParaRPr lang="en-US" b="1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517DE4F-3FAA-4F61-9D0E-0CA06E14EEFA}"/>
              </a:ext>
            </a:extLst>
          </p:cNvPr>
          <p:cNvSpPr/>
          <p:nvPr/>
        </p:nvSpPr>
        <p:spPr>
          <a:xfrm>
            <a:off x="202893" y="3818224"/>
            <a:ext cx="8740775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r" rtl="1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ar-SA" b="1" dirty="0">
                <a:solidFill>
                  <a:schemeClr val="bg1"/>
                </a:solidFill>
                <a:latin typeface="SimplifiedArabic"/>
                <a:ea typeface="Calibri" panose="020F0502020204030204" pitchFamily="34" charset="0"/>
                <a:cs typeface="SimplifiedArabic"/>
              </a:rPr>
              <a:t>ارشاد الطالب فى السلوك و حقوقة وواجباته و الانشطة الطلابية داخل الجامعة.</a:t>
            </a:r>
            <a:endParaRPr lang="en-US" b="1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CD7CACE-A582-4009-91C4-B08B396EF2E9}"/>
              </a:ext>
            </a:extLst>
          </p:cNvPr>
          <p:cNvSpPr/>
          <p:nvPr/>
        </p:nvSpPr>
        <p:spPr>
          <a:xfrm>
            <a:off x="-103341" y="4285506"/>
            <a:ext cx="9051925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r" rtl="1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ar-SA" b="1" dirty="0">
                <a:solidFill>
                  <a:schemeClr val="bg1"/>
                </a:solidFill>
                <a:latin typeface="SimplifiedArabic"/>
                <a:ea typeface="Calibri" panose="020F0502020204030204" pitchFamily="34" charset="0"/>
                <a:cs typeface="SimplifiedArabic"/>
              </a:rPr>
              <a:t>فى حالة حدوث مشكلة فى تسجيل الطالب يرجى التواصل مع منسق القسم او ادارة الوحدة او مع وحدة </a:t>
            </a:r>
            <a:r>
              <a:rPr lang="en-US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SimplifiedArabic"/>
              </a:rPr>
              <a:t>MIS </a:t>
            </a:r>
            <a:r>
              <a:rPr lang="ar-EG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SimplifiedArabic"/>
              </a:rPr>
              <a:t> بالكلية.</a:t>
            </a:r>
            <a:endParaRPr lang="en-US" b="1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6101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" grpId="0" build="p"/>
      <p:bldP spid="3" grpId="0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AC572E5-43C5-487E-B7FE-9092FEDEE2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28013" y="6188075"/>
            <a:ext cx="855662" cy="669925"/>
          </a:xfrm>
        </p:spPr>
        <p:txBody>
          <a:bodyPr/>
          <a:lstStyle/>
          <a:p>
            <a:pPr>
              <a:defRPr/>
            </a:pPr>
            <a:fld id="{B1693FC6-92E4-4C92-B5EE-293EDA36D483}" type="slidenum">
              <a:rPr lang="en-US" sz="1200"/>
              <a:pPr>
                <a:defRPr/>
              </a:pPr>
              <a:t>8</a:t>
            </a:fld>
            <a:endParaRPr lang="en-US" sz="120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631573C-1C7F-4A1C-8543-82553240B9A8}"/>
              </a:ext>
            </a:extLst>
          </p:cNvPr>
          <p:cNvSpPr/>
          <p:nvPr/>
        </p:nvSpPr>
        <p:spPr>
          <a:xfrm>
            <a:off x="2895600" y="152400"/>
            <a:ext cx="3301612" cy="830997"/>
          </a:xfrm>
          <a:prstGeom prst="rect">
            <a:avLst/>
          </a:prstGeom>
          <a:solidFill>
            <a:srgbClr val="FFFF00"/>
          </a:solidFill>
          <a:ln>
            <a:noFill/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ar-EG" sz="4800" b="1" dirty="0">
                <a:solidFill>
                  <a:schemeClr val="bg1"/>
                </a:solidFill>
                <a:latin typeface="Calibri" panose="020F0502020204030204" pitchFamily="34" charset="0"/>
                <a:cs typeface="Simplified Arabic" panose="02020603050405020304" pitchFamily="18" charset="-78"/>
              </a:rPr>
              <a:t>اللائحة الدراسية</a:t>
            </a:r>
            <a:endParaRPr lang="ar-EG" sz="48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8D0278D-8A77-4F9A-BD24-DBEF35D533C8}"/>
              </a:ext>
            </a:extLst>
          </p:cNvPr>
          <p:cNvSpPr txBox="1"/>
          <p:nvPr/>
        </p:nvSpPr>
        <p:spPr>
          <a:xfrm>
            <a:off x="457200" y="4191000"/>
            <a:ext cx="8432763" cy="1384995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rtlCol="1">
            <a:spAutoFit/>
          </a:bodyPr>
          <a:lstStyle>
            <a:defPPr>
              <a:defRPr lang="en-US"/>
            </a:defPPr>
            <a:lvl1pPr algn="just" rtl="1">
              <a:defRPr sz="2800" b="1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defRPr>
            </a:lvl1pPr>
          </a:lstStyle>
          <a:p>
            <a:pPr>
              <a:defRPr/>
            </a:pPr>
            <a:r>
              <a:rPr lang="ar-SA" dirty="0"/>
              <a:t>يتكون العام الدراسي من فصلين دراسيين إلزاميين هما الفصل الأول (فصل الخريف)، والفصل الثاني (فصل الربيع) مدة كل منهما سبعة عشر أسبوعاً، و فصل ثالث اختيارى مكثف خلال فترة الصيف (فصل صيفى) لمدة ثمانية أسابيع</a:t>
            </a:r>
            <a:r>
              <a:rPr lang="en-US" dirty="0"/>
              <a:t>. 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BFB0EBB-3B53-4576-B20D-E5BF3014A250}"/>
              </a:ext>
            </a:extLst>
          </p:cNvPr>
          <p:cNvSpPr/>
          <p:nvPr/>
        </p:nvSpPr>
        <p:spPr>
          <a:xfrm>
            <a:off x="304800" y="2971800"/>
            <a:ext cx="8610598" cy="954107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rtlCol="1">
            <a:spAutoFit/>
          </a:bodyPr>
          <a:lstStyle/>
          <a:p>
            <a:pPr algn="just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28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مدة الدراسة لنيل درجة البكالوريوس فى كلية العلوم هى أربع سنوات جامعية بشرط استكمال الطالب عدد الساعات المعتمدة المطلوبة للتخرج (136 ساعة) بنجاح</a:t>
            </a:r>
            <a:endParaRPr lang="en-US" sz="2800" b="1" dirty="0">
              <a:solidFill>
                <a:schemeClr val="bg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935D57D-96C9-49E4-8227-D4E31275B767}"/>
              </a:ext>
            </a:extLst>
          </p:cNvPr>
          <p:cNvSpPr txBox="1"/>
          <p:nvPr/>
        </p:nvSpPr>
        <p:spPr>
          <a:xfrm>
            <a:off x="1219200" y="1066800"/>
            <a:ext cx="7589113" cy="584775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rtlCol="1">
            <a:spAutoFit/>
          </a:bodyPr>
          <a:lstStyle>
            <a:defPPr>
              <a:defRPr lang="en-US"/>
            </a:defPPr>
            <a:lvl1pPr algn="just" rtl="1">
              <a:defRPr sz="2800" b="1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ar-EG" sz="3200" dirty="0">
                <a:solidFill>
                  <a:srgbClr val="FF0000"/>
                </a:solidFill>
              </a:rPr>
              <a:t>السنة الدراسية</a:t>
            </a:r>
            <a:r>
              <a:rPr lang="ar-EG" dirty="0"/>
              <a:t>: </a:t>
            </a:r>
            <a:r>
              <a:rPr lang="ar-SA" dirty="0"/>
              <a:t>نظام الدراسة بالكلية هو نظام الساعات المعتمدة.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935D57D-96C9-49E4-8227-D4E31275B767}"/>
              </a:ext>
            </a:extLst>
          </p:cNvPr>
          <p:cNvSpPr txBox="1"/>
          <p:nvPr/>
        </p:nvSpPr>
        <p:spPr>
          <a:xfrm>
            <a:off x="381000" y="1828800"/>
            <a:ext cx="8478982" cy="1015663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rtlCol="1">
            <a:spAutoFit/>
          </a:bodyPr>
          <a:lstStyle>
            <a:defPPr>
              <a:defRPr lang="en-US"/>
            </a:defPPr>
            <a:lvl1pPr algn="just" rtl="1">
              <a:defRPr sz="2800" b="1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ar-EG" sz="3200" dirty="0">
                <a:solidFill>
                  <a:srgbClr val="FF0000"/>
                </a:solidFill>
              </a:rPr>
              <a:t>السنة الدراسية</a:t>
            </a:r>
            <a:r>
              <a:rPr lang="ar-EG" dirty="0"/>
              <a:t>: </a:t>
            </a:r>
            <a:r>
              <a:rPr lang="ar-SA" dirty="0"/>
              <a:t>ساعة معتمدة واحدة كل محاضرة مدتها ساعة نظرية واحدة أو 2-3 ساعات تمارين</a:t>
            </a:r>
            <a:r>
              <a:rPr lang="en-US" dirty="0"/>
              <a:t> </a:t>
            </a:r>
            <a:r>
              <a:rPr lang="ar-SA" dirty="0"/>
              <a:t>في الأسبوع  .</a:t>
            </a:r>
          </a:p>
        </p:txBody>
      </p:sp>
    </p:spTree>
    <p:extLst>
      <p:ext uri="{BB962C8B-B14F-4D97-AF65-F5344CB8AC3E}">
        <p14:creationId xmlns:p14="http://schemas.microsoft.com/office/powerpoint/2010/main" val="501342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359E1AD-4D76-4BBA-A4C0-039AEB99F7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86750" y="6169025"/>
            <a:ext cx="857250" cy="669925"/>
          </a:xfrm>
        </p:spPr>
        <p:txBody>
          <a:bodyPr/>
          <a:lstStyle/>
          <a:p>
            <a:pPr>
              <a:defRPr/>
            </a:pPr>
            <a:fld id="{9FABA7EF-9D8B-4A48-B5BC-9E96E4492E96}" type="slidenum">
              <a:rPr lang="en-US" sz="1100"/>
              <a:pPr>
                <a:defRPr/>
              </a:pPr>
              <a:t>9</a:t>
            </a:fld>
            <a:endParaRPr lang="en-US" sz="11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104ED9C-C254-438B-A516-DA02C1418F48}"/>
              </a:ext>
            </a:extLst>
          </p:cNvPr>
          <p:cNvSpPr txBox="1"/>
          <p:nvPr/>
        </p:nvSpPr>
        <p:spPr>
          <a:xfrm>
            <a:off x="228600" y="152400"/>
            <a:ext cx="8761181" cy="1446550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rtlCol="1">
            <a:spAutoFit/>
          </a:bodyPr>
          <a:lstStyle>
            <a:defPPr>
              <a:defRPr lang="en-US"/>
            </a:defPPr>
            <a:lvl1pPr algn="just" rtl="1">
              <a:defRPr sz="2800" b="1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defRPr>
            </a:lvl1pPr>
          </a:lstStyle>
          <a:p>
            <a:pPr>
              <a:defRPr/>
            </a:pPr>
            <a:r>
              <a:rPr lang="ar-SA" dirty="0"/>
              <a:t>لا يُسمح للطالب الذي لا يحقق معدل تراكمى 2 (60% من الحد الأقصى لمجموع درجات المقررات التى درسها) بالتسجيل فى أكثر من 12 ساعة معتمدة فى الفصل الدراسى الواحد </a:t>
            </a:r>
            <a:r>
              <a:rPr lang="ar-SA" sz="3200" i="1" dirty="0">
                <a:solidFill>
                  <a:srgbClr val="FF0000"/>
                </a:solidFill>
              </a:rPr>
              <a:t>ويراقب أكاديميا </a:t>
            </a:r>
            <a:r>
              <a:rPr lang="ar-SA" dirty="0"/>
              <a:t>حتى يتجاوز هذا المعدل</a:t>
            </a:r>
            <a:r>
              <a:rPr lang="en-US" dirty="0"/>
              <a:t>.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9AD6A73-808F-4EA0-B0B2-ABBC63A48972}"/>
              </a:ext>
            </a:extLst>
          </p:cNvPr>
          <p:cNvSpPr txBox="1"/>
          <p:nvPr/>
        </p:nvSpPr>
        <p:spPr>
          <a:xfrm>
            <a:off x="762000" y="1600200"/>
            <a:ext cx="7778385" cy="646331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rtlCol="1">
            <a:spAutoFit/>
          </a:bodyPr>
          <a:lstStyle>
            <a:defPPr>
              <a:defRPr lang="en-US"/>
            </a:defPPr>
            <a:lvl1pPr algn="just" rtl="1">
              <a:defRPr sz="2800" b="1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defRPr>
            </a:lvl1pPr>
          </a:lstStyle>
          <a:p>
            <a:pPr indent="-28575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ar-EG" sz="3600" dirty="0">
                <a:latin typeface="Times New Roman" panose="02020603050405020304" pitchFamily="18" charset="0"/>
                <a:ea typeface="Times New Roman" panose="02020603050405020304" pitchFamily="18" charset="0"/>
                <a:cs typeface="Mudir MT"/>
              </a:rPr>
              <a:t>م</a:t>
            </a:r>
            <a:r>
              <a:rPr lang="ar-SA" sz="3600" dirty="0">
                <a:latin typeface="Times New Roman" panose="02020603050405020304" pitchFamily="18" charset="0"/>
                <a:ea typeface="Times New Roman" panose="02020603050405020304" pitchFamily="18" charset="0"/>
                <a:cs typeface="Mudir MT"/>
              </a:rPr>
              <a:t>طلبات الجامعة</a:t>
            </a:r>
            <a:r>
              <a:rPr lang="ar-SA" dirty="0">
                <a:latin typeface="Times New Roman" panose="02020603050405020304" pitchFamily="18" charset="0"/>
                <a:ea typeface="Times New Roman" panose="02020603050405020304" pitchFamily="18" charset="0"/>
                <a:cs typeface="Mudir MT"/>
              </a:rPr>
              <a:t> </a:t>
            </a:r>
            <a:r>
              <a:rPr lang="ar-EG" dirty="0">
                <a:latin typeface="Times New Roman" panose="02020603050405020304" pitchFamily="18" charset="0"/>
                <a:ea typeface="Times New Roman" panose="02020603050405020304" pitchFamily="18" charset="0"/>
                <a:cs typeface="Mudir MT"/>
              </a:rPr>
              <a:t>و هى </a:t>
            </a:r>
            <a:r>
              <a:rPr lang="ar-SA" sz="3600" dirty="0">
                <a:latin typeface="Times New Roman" panose="02020603050405020304" pitchFamily="18" charset="0"/>
                <a:ea typeface="Times New Roman" panose="02020603050405020304" pitchFamily="18" charset="0"/>
                <a:cs typeface="Mudir MT"/>
              </a:rPr>
              <a:t>8 ساعات معتمدة</a:t>
            </a:r>
            <a:r>
              <a:rPr lang="ar-SA" dirty="0">
                <a:latin typeface="Times New Roman" panose="02020603050405020304" pitchFamily="18" charset="0"/>
                <a:ea typeface="Times New Roman" panose="02020603050405020304" pitchFamily="18" charset="0"/>
                <a:cs typeface="Mudir MT"/>
              </a:rPr>
              <a:t> إجبارى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Mudir MT"/>
              </a:rPr>
              <a:t>.</a:t>
            </a:r>
            <a:r>
              <a:rPr lang="ar-SA" dirty="0"/>
              <a:t> </a:t>
            </a:r>
            <a:r>
              <a:rPr lang="ar-EG" dirty="0"/>
              <a:t>  (</a:t>
            </a:r>
            <a:r>
              <a:rPr lang="ar-EG" sz="3200" dirty="0">
                <a:solidFill>
                  <a:srgbClr val="FF0000"/>
                </a:solidFill>
              </a:rPr>
              <a:t>م ج</a:t>
            </a:r>
            <a:r>
              <a:rPr lang="ar-EG" sz="3200" dirty="0"/>
              <a:t>)</a:t>
            </a:r>
            <a:endParaRPr lang="en-US" sz="3200" dirty="0">
              <a:latin typeface="Franklin Gothic Book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5C1CE4A-7C64-43FC-AC5E-79246FADE8BE}"/>
              </a:ext>
            </a:extLst>
          </p:cNvPr>
          <p:cNvSpPr txBox="1"/>
          <p:nvPr/>
        </p:nvSpPr>
        <p:spPr>
          <a:xfrm>
            <a:off x="381000" y="2286000"/>
            <a:ext cx="8532581" cy="646331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rtlCol="1">
            <a:spAutoFit/>
          </a:bodyPr>
          <a:lstStyle>
            <a:defPPr>
              <a:defRPr lang="en-US"/>
            </a:defPPr>
            <a:lvl1pPr algn="just" rtl="1">
              <a:defRPr sz="2800" b="1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defRPr>
            </a:lvl1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ar-EG" sz="3600" dirty="0">
                <a:latin typeface="Times New Roman" panose="02020603050405020304" pitchFamily="18" charset="0"/>
                <a:ea typeface="Times New Roman" panose="02020603050405020304" pitchFamily="18" charset="0"/>
                <a:cs typeface="Mudir MT"/>
              </a:rPr>
              <a:t>م</a:t>
            </a:r>
            <a:r>
              <a:rPr lang="ar-SA" sz="3600" dirty="0">
                <a:latin typeface="Times New Roman" panose="02020603050405020304" pitchFamily="18" charset="0"/>
                <a:ea typeface="Times New Roman" panose="02020603050405020304" pitchFamily="18" charset="0"/>
                <a:cs typeface="Mudir MT"/>
              </a:rPr>
              <a:t>طلبات </a:t>
            </a:r>
            <a:r>
              <a:rPr lang="ar-EG" sz="3600" dirty="0">
                <a:latin typeface="Times New Roman" panose="02020603050405020304" pitchFamily="18" charset="0"/>
                <a:ea typeface="Times New Roman" panose="02020603050405020304" pitchFamily="18" charset="0"/>
                <a:cs typeface="Mudir MT"/>
              </a:rPr>
              <a:t>الكلية</a:t>
            </a:r>
            <a:r>
              <a:rPr lang="ar-SA" sz="3600" dirty="0">
                <a:latin typeface="Times New Roman" panose="02020603050405020304" pitchFamily="18" charset="0"/>
                <a:ea typeface="Times New Roman" panose="02020603050405020304" pitchFamily="18" charset="0"/>
                <a:cs typeface="Mudir MT"/>
              </a:rPr>
              <a:t> </a:t>
            </a:r>
            <a:r>
              <a:rPr lang="ar-EG" sz="3600" dirty="0">
                <a:latin typeface="Times New Roman" panose="02020603050405020304" pitchFamily="18" charset="0"/>
              </a:rPr>
              <a:t>و هى </a:t>
            </a:r>
            <a:r>
              <a:rPr lang="ar-SA" sz="3600" dirty="0">
                <a:latin typeface="Times New Roman" panose="02020603050405020304" pitchFamily="18" charset="0"/>
              </a:rPr>
              <a:t>2</a:t>
            </a:r>
            <a:r>
              <a:rPr lang="ar-EG" sz="3600" dirty="0">
                <a:latin typeface="Times New Roman" panose="02020603050405020304" pitchFamily="18" charset="0"/>
              </a:rPr>
              <a:t>8</a:t>
            </a:r>
            <a:r>
              <a:rPr lang="ar-SA" sz="3600" dirty="0">
                <a:latin typeface="Times New Roman" panose="02020603050405020304" pitchFamily="18" charset="0"/>
              </a:rPr>
              <a:t> ساعة معتمده</a:t>
            </a:r>
            <a:r>
              <a:rPr lang="ar-EG" sz="3600" dirty="0">
                <a:latin typeface="Times New Roman" panose="02020603050405020304" pitchFamily="18" charset="0"/>
              </a:rPr>
              <a:t>.</a:t>
            </a:r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04816C5-9787-4FBB-8333-8CE2B7F52BF9}"/>
              </a:ext>
            </a:extLst>
          </p:cNvPr>
          <p:cNvSpPr txBox="1"/>
          <p:nvPr/>
        </p:nvSpPr>
        <p:spPr>
          <a:xfrm>
            <a:off x="381000" y="2971800"/>
            <a:ext cx="8532581" cy="1077218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rtlCol="1">
            <a:spAutoFit/>
          </a:bodyPr>
          <a:lstStyle>
            <a:defPPr>
              <a:defRPr lang="en-US"/>
            </a:defPPr>
            <a:lvl1pPr algn="just" rtl="1">
              <a:defRPr sz="2800" b="1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defRPr>
            </a:lvl1pPr>
          </a:lstStyle>
          <a:p>
            <a:pPr>
              <a:defRPr/>
            </a:pPr>
            <a:r>
              <a:rPr lang="ar-SA" sz="3200" dirty="0"/>
              <a:t>متطلبات التخصص: 88 ساعة معتمدة</a:t>
            </a:r>
            <a:r>
              <a:rPr lang="ar-SA" dirty="0"/>
              <a:t>، توزع بين </a:t>
            </a:r>
            <a:r>
              <a:rPr lang="ar-SA" sz="3200" dirty="0"/>
              <a:t>المقررات إلاجبارية (60 ساعة معتمدة) والمقررات الاختيارية (28 ساعة معتمدة) للتخصص</a:t>
            </a:r>
            <a:r>
              <a:rPr lang="ar-SA" dirty="0"/>
              <a:t>.</a:t>
            </a:r>
            <a:endParaRPr lang="en-US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04816C5-9787-4FBB-8333-8CE2B7F52BF9}"/>
              </a:ext>
            </a:extLst>
          </p:cNvPr>
          <p:cNvSpPr txBox="1"/>
          <p:nvPr/>
        </p:nvSpPr>
        <p:spPr>
          <a:xfrm>
            <a:off x="381000" y="4114800"/>
            <a:ext cx="8532581" cy="523220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rtlCol="1">
            <a:spAutoFit/>
          </a:bodyPr>
          <a:lstStyle>
            <a:defPPr>
              <a:defRPr lang="en-US"/>
            </a:defPPr>
            <a:lvl1pPr algn="just" rtl="1">
              <a:defRPr sz="2800" b="1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defRPr>
            </a:lvl1pPr>
          </a:lstStyle>
          <a:p>
            <a:pPr algn="ctr">
              <a:defRPr/>
            </a:pPr>
            <a:r>
              <a:rPr lang="ar-SA" dirty="0"/>
              <a:t>مقررات اختيارية حرة: 6 ساعات معتمدة من خارج مقررات التخصص</a:t>
            </a:r>
            <a:r>
              <a:rPr lang="en-US" dirty="0"/>
              <a:t>.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04816C5-9787-4FBB-8333-8CE2B7F52BF9}"/>
              </a:ext>
            </a:extLst>
          </p:cNvPr>
          <p:cNvSpPr txBox="1"/>
          <p:nvPr/>
        </p:nvSpPr>
        <p:spPr>
          <a:xfrm>
            <a:off x="381000" y="4724400"/>
            <a:ext cx="8532581" cy="523220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rtlCol="1">
            <a:spAutoFit/>
          </a:bodyPr>
          <a:lstStyle>
            <a:defPPr>
              <a:defRPr lang="en-US"/>
            </a:defPPr>
            <a:lvl1pPr algn="just" rtl="1">
              <a:defRPr sz="2800" b="1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defRPr>
            </a:lvl1pPr>
          </a:lstStyle>
          <a:p>
            <a:pPr>
              <a:defRPr/>
            </a:pPr>
            <a:r>
              <a:rPr lang="ar-SA" dirty="0"/>
              <a:t>مشروع تخرج: كتابة مقال مرجعى أوتنفيذ مشروع تخرج بحثى (3) ساعات معتمدة.</a:t>
            </a:r>
            <a:endParaRPr lang="en-US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04816C5-9787-4FBB-8333-8CE2B7F52BF9}"/>
              </a:ext>
            </a:extLst>
          </p:cNvPr>
          <p:cNvSpPr txBox="1"/>
          <p:nvPr/>
        </p:nvSpPr>
        <p:spPr>
          <a:xfrm>
            <a:off x="381000" y="5334000"/>
            <a:ext cx="8532581" cy="1384995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rtlCol="1">
            <a:spAutoFit/>
          </a:bodyPr>
          <a:lstStyle>
            <a:defPPr>
              <a:defRPr lang="en-US"/>
            </a:defPPr>
            <a:lvl1pPr algn="just" rtl="1">
              <a:defRPr sz="2800" b="1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defRPr>
            </a:lvl1pPr>
          </a:lstStyle>
          <a:p>
            <a:pPr>
              <a:defRPr/>
            </a:pPr>
            <a:r>
              <a:rPr lang="ar-SA" dirty="0"/>
              <a:t>تدريبات تطبيقية وميدانية لمدة ثمانية أسابيع داخل مؤسسات إنتاجية أو أحد المراكز البحثية أو الأقسام العلمية بالجامعة التى يدرس بها الطالب (3) ساعات معتمدة.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577012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568</TotalTime>
  <Words>1048</Words>
  <Application>Microsoft Office PowerPoint</Application>
  <PresentationFormat>On-screen Show (4:3)</PresentationFormat>
  <Paragraphs>122</Paragraphs>
  <Slides>17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14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32" baseType="lpstr">
      <vt:lpstr>Andalus</vt:lpstr>
      <vt:lpstr>Arial</vt:lpstr>
      <vt:lpstr>Calibri</vt:lpstr>
      <vt:lpstr>Century Gothic</vt:lpstr>
      <vt:lpstr>Franklin Gothic Book</vt:lpstr>
      <vt:lpstr>Sakkal Majalla</vt:lpstr>
      <vt:lpstr>SimplifiedArabic</vt:lpstr>
      <vt:lpstr>SKRHEAD2,Bold</vt:lpstr>
      <vt:lpstr>Symbol</vt:lpstr>
      <vt:lpstr>Times New Roman</vt:lpstr>
      <vt:lpstr>Times New Roman,Bold</vt:lpstr>
      <vt:lpstr>Urdu Typesetting</vt:lpstr>
      <vt:lpstr>Wingdings</vt:lpstr>
      <vt:lpstr>Wingdings 3</vt:lpstr>
      <vt:lpstr>Slice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Mohamed Abo Riya</dc:creator>
  <cp:lastModifiedBy>MOHAMED.ABORYA@fsc.bu.edu.eg</cp:lastModifiedBy>
  <cp:revision>49</cp:revision>
  <dcterms:created xsi:type="dcterms:W3CDTF">2006-08-16T00:00:00Z</dcterms:created>
  <dcterms:modified xsi:type="dcterms:W3CDTF">2021-12-19T17:39:11Z</dcterms:modified>
</cp:coreProperties>
</file>