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87" r:id="rId2"/>
    <p:sldId id="277" r:id="rId3"/>
    <p:sldId id="270" r:id="rId4"/>
    <p:sldId id="280" r:id="rId5"/>
    <p:sldId id="281" r:id="rId6"/>
    <p:sldId id="297" r:id="rId7"/>
    <p:sldId id="298" r:id="rId8"/>
    <p:sldId id="299" r:id="rId9"/>
    <p:sldId id="300" r:id="rId10"/>
    <p:sldId id="294" r:id="rId11"/>
    <p:sldId id="288" r:id="rId12"/>
    <p:sldId id="295" r:id="rId13"/>
    <p:sldId id="289" r:id="rId14"/>
    <p:sldId id="296" r:id="rId15"/>
    <p:sldId id="290" r:id="rId16"/>
    <p:sldId id="286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396ECD-A5B2-4C6A-84E8-C1A0298B01B0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2D610-1840-4522-8837-758DC20B6C9A}">
      <dgm:prSet phldrT="[Text]" custT="1"/>
      <dgm:spPr>
        <a:solidFill>
          <a:srgbClr val="FFC000"/>
        </a:solidFill>
      </dgm:spPr>
      <dgm:t>
        <a:bodyPr/>
        <a:lstStyle/>
        <a:p>
          <a:pPr marL="0" lvl="0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رياضة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EDFA0E-1BE1-4455-800A-579420EFCB39}" type="parTrans" cxnId="{E9F8A2F0-7ABC-4092-B743-E37A9C8C1A42}">
      <dgm:prSet/>
      <dgm:spPr/>
      <dgm:t>
        <a:bodyPr/>
        <a:lstStyle/>
        <a:p>
          <a:endParaRPr lang="en-US"/>
        </a:p>
      </dgm:t>
    </dgm:pt>
    <dgm:pt modelId="{7B17A0B7-55F2-457A-9E1A-239A3618B2C2}" type="sibTrans" cxnId="{E9F8A2F0-7ABC-4092-B743-E37A9C8C1A42}">
      <dgm:prSet/>
      <dgm:spPr/>
      <dgm:t>
        <a:bodyPr/>
        <a:lstStyle/>
        <a:p>
          <a:endParaRPr lang="en-US"/>
        </a:p>
      </dgm:t>
    </dgm:pt>
    <dgm:pt modelId="{1274C954-F71F-4367-BB7F-6A0058303DE9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فيزياء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5C540-F0FA-47B0-8390-9C8B470B1532}" type="parTrans" cxnId="{A9062760-21DC-44EB-8FFE-DF8E937F24BA}">
      <dgm:prSet/>
      <dgm:spPr/>
      <dgm:t>
        <a:bodyPr/>
        <a:lstStyle/>
        <a:p>
          <a:endParaRPr lang="en-US"/>
        </a:p>
      </dgm:t>
    </dgm:pt>
    <dgm:pt modelId="{DAF3AC38-F6DD-4F1E-8378-205AB1D493C4}" type="sibTrans" cxnId="{A9062760-21DC-44EB-8FFE-DF8E937F24BA}">
      <dgm:prSet/>
      <dgm:spPr/>
      <dgm:t>
        <a:bodyPr/>
        <a:lstStyle/>
        <a:p>
          <a:endParaRPr lang="en-US"/>
        </a:p>
      </dgm:t>
    </dgm:pt>
    <dgm:pt modelId="{B37E4962-AA30-4ED3-BA6A-E47C9AAA8D5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رياضيات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E815A-5EF0-44D7-8421-27384AA6718F}" type="parTrans" cxnId="{A9D8E787-93D0-4182-89ED-A939E6DC815E}">
      <dgm:prSet/>
      <dgm:spPr/>
      <dgm:t>
        <a:bodyPr/>
        <a:lstStyle/>
        <a:p>
          <a:endParaRPr lang="en-US"/>
        </a:p>
      </dgm:t>
    </dgm:pt>
    <dgm:pt modelId="{853D3491-A18E-4E6D-B1B6-D6E6AB54D271}" type="sibTrans" cxnId="{A9D8E787-93D0-4182-89ED-A939E6DC815E}">
      <dgm:prSet/>
      <dgm:spPr/>
      <dgm:t>
        <a:bodyPr/>
        <a:lstStyle/>
        <a:p>
          <a:endParaRPr lang="en-US"/>
        </a:p>
      </dgm:t>
    </dgm:pt>
    <dgm:pt modelId="{E3885A2D-ABBC-4EB1-8347-711E92CEAB8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كيمياء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E3E44-623C-4616-B8A2-6FA88B19AAAE}" type="parTrans" cxnId="{FF354AF8-FCC9-4EA2-8878-6D6D205D5CF7}">
      <dgm:prSet/>
      <dgm:spPr/>
      <dgm:t>
        <a:bodyPr/>
        <a:lstStyle/>
        <a:p>
          <a:endParaRPr lang="en-US"/>
        </a:p>
      </dgm:t>
    </dgm:pt>
    <dgm:pt modelId="{6D2D69EA-4EDE-4B6C-A3CF-8F561B694E7F}" type="sibTrans" cxnId="{FF354AF8-FCC9-4EA2-8878-6D6D205D5CF7}">
      <dgm:prSet/>
      <dgm:spPr/>
      <dgm:t>
        <a:bodyPr/>
        <a:lstStyle/>
        <a:p>
          <a:endParaRPr lang="en-US"/>
        </a:p>
      </dgm:t>
    </dgm:pt>
    <dgm:pt modelId="{0DBF1A1F-5D45-4A7E-AF20-C2ADC49F375C}" type="pres">
      <dgm:prSet presAssocID="{D9396ECD-A5B2-4C6A-84E8-C1A0298B01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7F8869-C562-4B51-A1AD-BB30ACE7DFF7}" type="pres">
      <dgm:prSet presAssocID="{8752D610-1840-4522-8837-758DC20B6C9A}" presName="hierRoot1" presStyleCnt="0">
        <dgm:presLayoutVars>
          <dgm:hierBranch val="init"/>
        </dgm:presLayoutVars>
      </dgm:prSet>
      <dgm:spPr/>
    </dgm:pt>
    <dgm:pt modelId="{612EC82E-D508-4810-8AB4-C6178975BC41}" type="pres">
      <dgm:prSet presAssocID="{8752D610-1840-4522-8837-758DC20B6C9A}" presName="rootComposite1" presStyleCnt="0"/>
      <dgm:spPr/>
    </dgm:pt>
    <dgm:pt modelId="{D1A92216-C797-4C59-99B9-A2656F2EB12F}" type="pres">
      <dgm:prSet presAssocID="{8752D610-1840-4522-8837-758DC20B6C9A}" presName="rootText1" presStyleLbl="node0" presStyleIdx="0" presStyleCnt="1" custScaleX="240621" custScaleY="114358" custLinFactY="-12916" custLinFactNeighborX="-831" custLinFactNeighborY="-100000">
        <dgm:presLayoutVars>
          <dgm:chPref val="3"/>
        </dgm:presLayoutVars>
      </dgm:prSet>
      <dgm:spPr/>
    </dgm:pt>
    <dgm:pt modelId="{CE09F8FC-F038-4FBF-B6C9-186235D9AACE}" type="pres">
      <dgm:prSet presAssocID="{8752D610-1840-4522-8837-758DC20B6C9A}" presName="rootConnector1" presStyleLbl="node1" presStyleIdx="0" presStyleCnt="0"/>
      <dgm:spPr/>
    </dgm:pt>
    <dgm:pt modelId="{76803079-3FE0-4ED8-A733-61AFED0C80D7}" type="pres">
      <dgm:prSet presAssocID="{8752D610-1840-4522-8837-758DC20B6C9A}" presName="hierChild2" presStyleCnt="0"/>
      <dgm:spPr/>
    </dgm:pt>
    <dgm:pt modelId="{E1480C10-1808-4C93-9EA1-A1BE03BC7C2E}" type="pres">
      <dgm:prSet presAssocID="{DCD5C540-F0FA-47B0-8390-9C8B470B1532}" presName="Name37" presStyleLbl="parChTrans1D2" presStyleIdx="0" presStyleCnt="3"/>
      <dgm:spPr/>
    </dgm:pt>
    <dgm:pt modelId="{905E4717-13AE-4B2F-980E-CE1C581EBB4E}" type="pres">
      <dgm:prSet presAssocID="{1274C954-F71F-4367-BB7F-6A0058303DE9}" presName="hierRoot2" presStyleCnt="0">
        <dgm:presLayoutVars>
          <dgm:hierBranch val="init"/>
        </dgm:presLayoutVars>
      </dgm:prSet>
      <dgm:spPr/>
    </dgm:pt>
    <dgm:pt modelId="{1B3A1780-BB75-4EC8-9EA0-B8E7682BA258}" type="pres">
      <dgm:prSet presAssocID="{1274C954-F71F-4367-BB7F-6A0058303DE9}" presName="rootComposite" presStyleCnt="0"/>
      <dgm:spPr/>
    </dgm:pt>
    <dgm:pt modelId="{17729BBE-F82A-4152-94B4-9861586EB324}" type="pres">
      <dgm:prSet presAssocID="{1274C954-F71F-4367-BB7F-6A0058303DE9}" presName="rootText" presStyleLbl="node2" presStyleIdx="0" presStyleCnt="3" custLinFactNeighborX="-23" custLinFactNeighborY="35305">
        <dgm:presLayoutVars>
          <dgm:chPref val="3"/>
        </dgm:presLayoutVars>
      </dgm:prSet>
      <dgm:spPr/>
    </dgm:pt>
    <dgm:pt modelId="{7BED7435-46A4-42AA-A760-DC4C1E692EFD}" type="pres">
      <dgm:prSet presAssocID="{1274C954-F71F-4367-BB7F-6A0058303DE9}" presName="rootConnector" presStyleLbl="node2" presStyleIdx="0" presStyleCnt="3"/>
      <dgm:spPr/>
    </dgm:pt>
    <dgm:pt modelId="{B59858DA-38E7-40F6-81D3-7C80589CFBC5}" type="pres">
      <dgm:prSet presAssocID="{1274C954-F71F-4367-BB7F-6A0058303DE9}" presName="hierChild4" presStyleCnt="0"/>
      <dgm:spPr/>
    </dgm:pt>
    <dgm:pt modelId="{A7378950-FAC6-4DE6-979F-8E757066C314}" type="pres">
      <dgm:prSet presAssocID="{1274C954-F71F-4367-BB7F-6A0058303DE9}" presName="hierChild5" presStyleCnt="0"/>
      <dgm:spPr/>
    </dgm:pt>
    <dgm:pt modelId="{422E3F56-FD71-4BE4-8C7B-27E565488BC4}" type="pres">
      <dgm:prSet presAssocID="{FEEE815A-5EF0-44D7-8421-27384AA6718F}" presName="Name37" presStyleLbl="parChTrans1D2" presStyleIdx="1" presStyleCnt="3"/>
      <dgm:spPr/>
    </dgm:pt>
    <dgm:pt modelId="{F0B46FEB-E3D1-4A40-9DB1-E59379801EE6}" type="pres">
      <dgm:prSet presAssocID="{B37E4962-AA30-4ED3-BA6A-E47C9AAA8D5A}" presName="hierRoot2" presStyleCnt="0">
        <dgm:presLayoutVars>
          <dgm:hierBranch val="init"/>
        </dgm:presLayoutVars>
      </dgm:prSet>
      <dgm:spPr/>
    </dgm:pt>
    <dgm:pt modelId="{1A58E922-B806-4315-BE51-7D5BC7256675}" type="pres">
      <dgm:prSet presAssocID="{B37E4962-AA30-4ED3-BA6A-E47C9AAA8D5A}" presName="rootComposite" presStyleCnt="0"/>
      <dgm:spPr/>
    </dgm:pt>
    <dgm:pt modelId="{3DD06895-AB09-4A05-8FCA-C054A04B638C}" type="pres">
      <dgm:prSet presAssocID="{B37E4962-AA30-4ED3-BA6A-E47C9AAA8D5A}" presName="rootText" presStyleLbl="node2" presStyleIdx="1" presStyleCnt="3" custLinFactNeighborX="-320" custLinFactNeighborY="56919">
        <dgm:presLayoutVars>
          <dgm:chPref val="3"/>
        </dgm:presLayoutVars>
      </dgm:prSet>
      <dgm:spPr/>
    </dgm:pt>
    <dgm:pt modelId="{AE5B9632-D3D1-48BB-8BC0-63ACF9562FCA}" type="pres">
      <dgm:prSet presAssocID="{B37E4962-AA30-4ED3-BA6A-E47C9AAA8D5A}" presName="rootConnector" presStyleLbl="node2" presStyleIdx="1" presStyleCnt="3"/>
      <dgm:spPr/>
    </dgm:pt>
    <dgm:pt modelId="{2827127B-165A-43DE-B108-9DF3B97C645A}" type="pres">
      <dgm:prSet presAssocID="{B37E4962-AA30-4ED3-BA6A-E47C9AAA8D5A}" presName="hierChild4" presStyleCnt="0"/>
      <dgm:spPr/>
    </dgm:pt>
    <dgm:pt modelId="{56324AF8-438F-49A3-B3B5-FE1B52D6D05D}" type="pres">
      <dgm:prSet presAssocID="{B37E4962-AA30-4ED3-BA6A-E47C9AAA8D5A}" presName="hierChild5" presStyleCnt="0"/>
      <dgm:spPr/>
    </dgm:pt>
    <dgm:pt modelId="{3BB37C8E-E9C0-4EF6-92AB-1526B49D6DE5}" type="pres">
      <dgm:prSet presAssocID="{440E3E44-623C-4616-B8A2-6FA88B19AAAE}" presName="Name37" presStyleLbl="parChTrans1D2" presStyleIdx="2" presStyleCnt="3"/>
      <dgm:spPr/>
    </dgm:pt>
    <dgm:pt modelId="{EE238072-5B23-470F-A7CA-46D1CF2831D8}" type="pres">
      <dgm:prSet presAssocID="{E3885A2D-ABBC-4EB1-8347-711E92CEAB8A}" presName="hierRoot2" presStyleCnt="0">
        <dgm:presLayoutVars>
          <dgm:hierBranch val="init"/>
        </dgm:presLayoutVars>
      </dgm:prSet>
      <dgm:spPr/>
    </dgm:pt>
    <dgm:pt modelId="{A957B322-DF6A-4FB4-ADF7-9D18AFE65B05}" type="pres">
      <dgm:prSet presAssocID="{E3885A2D-ABBC-4EB1-8347-711E92CEAB8A}" presName="rootComposite" presStyleCnt="0"/>
      <dgm:spPr/>
    </dgm:pt>
    <dgm:pt modelId="{C45B2A52-246F-4909-ABD3-F7A0EA502468}" type="pres">
      <dgm:prSet presAssocID="{E3885A2D-ABBC-4EB1-8347-711E92CEAB8A}" presName="rootText" presStyleLbl="node2" presStyleIdx="2" presStyleCnt="3" custLinFactNeighborX="23" custLinFactNeighborY="36790">
        <dgm:presLayoutVars>
          <dgm:chPref val="3"/>
        </dgm:presLayoutVars>
      </dgm:prSet>
      <dgm:spPr/>
    </dgm:pt>
    <dgm:pt modelId="{FFC1E034-88A1-4011-B02F-F8364C1896AD}" type="pres">
      <dgm:prSet presAssocID="{E3885A2D-ABBC-4EB1-8347-711E92CEAB8A}" presName="rootConnector" presStyleLbl="node2" presStyleIdx="2" presStyleCnt="3"/>
      <dgm:spPr/>
    </dgm:pt>
    <dgm:pt modelId="{5C0BDD15-0FC5-4535-A535-C20ED89CEAA0}" type="pres">
      <dgm:prSet presAssocID="{E3885A2D-ABBC-4EB1-8347-711E92CEAB8A}" presName="hierChild4" presStyleCnt="0"/>
      <dgm:spPr/>
    </dgm:pt>
    <dgm:pt modelId="{55B3ED1D-EC7D-46B5-9247-6F2ED00301A6}" type="pres">
      <dgm:prSet presAssocID="{E3885A2D-ABBC-4EB1-8347-711E92CEAB8A}" presName="hierChild5" presStyleCnt="0"/>
      <dgm:spPr/>
    </dgm:pt>
    <dgm:pt modelId="{5896C266-4F96-4FD5-B7B5-AD931BB1A4FB}" type="pres">
      <dgm:prSet presAssocID="{8752D610-1840-4522-8837-758DC20B6C9A}" presName="hierChild3" presStyleCnt="0"/>
      <dgm:spPr/>
    </dgm:pt>
  </dgm:ptLst>
  <dgm:cxnLst>
    <dgm:cxn modelId="{3A78F831-082A-4EBB-A597-59B0AC762D52}" type="presOf" srcId="{E3885A2D-ABBC-4EB1-8347-711E92CEAB8A}" destId="{C45B2A52-246F-4909-ABD3-F7A0EA502468}" srcOrd="0" destOrd="0" presId="urn:microsoft.com/office/officeart/2005/8/layout/orgChart1"/>
    <dgm:cxn modelId="{818A6735-DCFA-4796-B4EC-250912990403}" type="presOf" srcId="{D9396ECD-A5B2-4C6A-84E8-C1A0298B01B0}" destId="{0DBF1A1F-5D45-4A7E-AF20-C2ADC49F375C}" srcOrd="0" destOrd="0" presId="urn:microsoft.com/office/officeart/2005/8/layout/orgChart1"/>
    <dgm:cxn modelId="{308F5B3B-AF2D-43A2-BAA8-35B0A48825CC}" type="presOf" srcId="{DCD5C540-F0FA-47B0-8390-9C8B470B1532}" destId="{E1480C10-1808-4C93-9EA1-A1BE03BC7C2E}" srcOrd="0" destOrd="0" presId="urn:microsoft.com/office/officeart/2005/8/layout/orgChart1"/>
    <dgm:cxn modelId="{75942F5E-8130-4918-A4DB-4CCD62E21CBE}" type="presOf" srcId="{8752D610-1840-4522-8837-758DC20B6C9A}" destId="{D1A92216-C797-4C59-99B9-A2656F2EB12F}" srcOrd="0" destOrd="0" presId="urn:microsoft.com/office/officeart/2005/8/layout/orgChart1"/>
    <dgm:cxn modelId="{A9062760-21DC-44EB-8FFE-DF8E937F24BA}" srcId="{8752D610-1840-4522-8837-758DC20B6C9A}" destId="{1274C954-F71F-4367-BB7F-6A0058303DE9}" srcOrd="0" destOrd="0" parTransId="{DCD5C540-F0FA-47B0-8390-9C8B470B1532}" sibTransId="{DAF3AC38-F6DD-4F1E-8378-205AB1D493C4}"/>
    <dgm:cxn modelId="{E3E94B4E-BC2A-4EAF-B1A5-836CC614F6C0}" type="presOf" srcId="{440E3E44-623C-4616-B8A2-6FA88B19AAAE}" destId="{3BB37C8E-E9C0-4EF6-92AB-1526B49D6DE5}" srcOrd="0" destOrd="0" presId="urn:microsoft.com/office/officeart/2005/8/layout/orgChart1"/>
    <dgm:cxn modelId="{A51C6971-CA8E-4A81-ADCF-2C95835C0BB1}" type="presOf" srcId="{1274C954-F71F-4367-BB7F-6A0058303DE9}" destId="{7BED7435-46A4-42AA-A760-DC4C1E692EFD}" srcOrd="1" destOrd="0" presId="urn:microsoft.com/office/officeart/2005/8/layout/orgChart1"/>
    <dgm:cxn modelId="{E53CB254-8223-4C32-879A-DBA728C5C978}" type="presOf" srcId="{FEEE815A-5EF0-44D7-8421-27384AA6718F}" destId="{422E3F56-FD71-4BE4-8C7B-27E565488BC4}" srcOrd="0" destOrd="0" presId="urn:microsoft.com/office/officeart/2005/8/layout/orgChart1"/>
    <dgm:cxn modelId="{A84C497C-AF43-472B-94B5-B5CA7586379A}" type="presOf" srcId="{8752D610-1840-4522-8837-758DC20B6C9A}" destId="{CE09F8FC-F038-4FBF-B6C9-186235D9AACE}" srcOrd="1" destOrd="0" presId="urn:microsoft.com/office/officeart/2005/8/layout/orgChart1"/>
    <dgm:cxn modelId="{A9D8E787-93D0-4182-89ED-A939E6DC815E}" srcId="{8752D610-1840-4522-8837-758DC20B6C9A}" destId="{B37E4962-AA30-4ED3-BA6A-E47C9AAA8D5A}" srcOrd="1" destOrd="0" parTransId="{FEEE815A-5EF0-44D7-8421-27384AA6718F}" sibTransId="{853D3491-A18E-4E6D-B1B6-D6E6AB54D271}"/>
    <dgm:cxn modelId="{6307D495-BDE0-4A29-BFA5-BBF917C755FB}" type="presOf" srcId="{E3885A2D-ABBC-4EB1-8347-711E92CEAB8A}" destId="{FFC1E034-88A1-4011-B02F-F8364C1896AD}" srcOrd="1" destOrd="0" presId="urn:microsoft.com/office/officeart/2005/8/layout/orgChart1"/>
    <dgm:cxn modelId="{6EC864A3-B6E1-4840-BF7C-E989727369F4}" type="presOf" srcId="{B37E4962-AA30-4ED3-BA6A-E47C9AAA8D5A}" destId="{3DD06895-AB09-4A05-8FCA-C054A04B638C}" srcOrd="0" destOrd="0" presId="urn:microsoft.com/office/officeart/2005/8/layout/orgChart1"/>
    <dgm:cxn modelId="{88F8B6BA-4D33-4F6F-8471-8F46D6755E4D}" type="presOf" srcId="{B37E4962-AA30-4ED3-BA6A-E47C9AAA8D5A}" destId="{AE5B9632-D3D1-48BB-8BC0-63ACF9562FCA}" srcOrd="1" destOrd="0" presId="urn:microsoft.com/office/officeart/2005/8/layout/orgChart1"/>
    <dgm:cxn modelId="{B7021FCE-E63F-49D3-B552-8BEF7E335936}" type="presOf" srcId="{1274C954-F71F-4367-BB7F-6A0058303DE9}" destId="{17729BBE-F82A-4152-94B4-9861586EB324}" srcOrd="0" destOrd="0" presId="urn:microsoft.com/office/officeart/2005/8/layout/orgChart1"/>
    <dgm:cxn modelId="{E9F8A2F0-7ABC-4092-B743-E37A9C8C1A42}" srcId="{D9396ECD-A5B2-4C6A-84E8-C1A0298B01B0}" destId="{8752D610-1840-4522-8837-758DC20B6C9A}" srcOrd="0" destOrd="0" parTransId="{9FEDFA0E-1BE1-4455-800A-579420EFCB39}" sibTransId="{7B17A0B7-55F2-457A-9E1A-239A3618B2C2}"/>
    <dgm:cxn modelId="{FF354AF8-FCC9-4EA2-8878-6D6D205D5CF7}" srcId="{8752D610-1840-4522-8837-758DC20B6C9A}" destId="{E3885A2D-ABBC-4EB1-8347-711E92CEAB8A}" srcOrd="2" destOrd="0" parTransId="{440E3E44-623C-4616-B8A2-6FA88B19AAAE}" sibTransId="{6D2D69EA-4EDE-4B6C-A3CF-8F561B694E7F}"/>
    <dgm:cxn modelId="{59E06562-EDDB-4845-80C8-CAD61CFBF254}" type="presParOf" srcId="{0DBF1A1F-5D45-4A7E-AF20-C2ADC49F375C}" destId="{8D7F8869-C562-4B51-A1AD-BB30ACE7DFF7}" srcOrd="0" destOrd="0" presId="urn:microsoft.com/office/officeart/2005/8/layout/orgChart1"/>
    <dgm:cxn modelId="{4BDB844C-DC97-4005-A7E9-6144BB6264C8}" type="presParOf" srcId="{8D7F8869-C562-4B51-A1AD-BB30ACE7DFF7}" destId="{612EC82E-D508-4810-8AB4-C6178975BC41}" srcOrd="0" destOrd="0" presId="urn:microsoft.com/office/officeart/2005/8/layout/orgChart1"/>
    <dgm:cxn modelId="{78BF90D8-811C-4E18-9455-3E379656DC76}" type="presParOf" srcId="{612EC82E-D508-4810-8AB4-C6178975BC41}" destId="{D1A92216-C797-4C59-99B9-A2656F2EB12F}" srcOrd="0" destOrd="0" presId="urn:microsoft.com/office/officeart/2005/8/layout/orgChart1"/>
    <dgm:cxn modelId="{0E0C036B-F6FD-461E-92EB-70EEF59F3B45}" type="presParOf" srcId="{612EC82E-D508-4810-8AB4-C6178975BC41}" destId="{CE09F8FC-F038-4FBF-B6C9-186235D9AACE}" srcOrd="1" destOrd="0" presId="urn:microsoft.com/office/officeart/2005/8/layout/orgChart1"/>
    <dgm:cxn modelId="{083A81AC-01A1-425A-8329-09366AA7D86E}" type="presParOf" srcId="{8D7F8869-C562-4B51-A1AD-BB30ACE7DFF7}" destId="{76803079-3FE0-4ED8-A733-61AFED0C80D7}" srcOrd="1" destOrd="0" presId="urn:microsoft.com/office/officeart/2005/8/layout/orgChart1"/>
    <dgm:cxn modelId="{CB06214E-7959-449B-B627-13CC12307E88}" type="presParOf" srcId="{76803079-3FE0-4ED8-A733-61AFED0C80D7}" destId="{E1480C10-1808-4C93-9EA1-A1BE03BC7C2E}" srcOrd="0" destOrd="0" presId="urn:microsoft.com/office/officeart/2005/8/layout/orgChart1"/>
    <dgm:cxn modelId="{19C6DE31-3DC4-4813-8066-A0DA3629E39D}" type="presParOf" srcId="{76803079-3FE0-4ED8-A733-61AFED0C80D7}" destId="{905E4717-13AE-4B2F-980E-CE1C581EBB4E}" srcOrd="1" destOrd="0" presId="urn:microsoft.com/office/officeart/2005/8/layout/orgChart1"/>
    <dgm:cxn modelId="{AD219960-0600-497C-9BB1-AF6FCBF78D54}" type="presParOf" srcId="{905E4717-13AE-4B2F-980E-CE1C581EBB4E}" destId="{1B3A1780-BB75-4EC8-9EA0-B8E7682BA258}" srcOrd="0" destOrd="0" presId="urn:microsoft.com/office/officeart/2005/8/layout/orgChart1"/>
    <dgm:cxn modelId="{001B6442-BDA1-448A-817E-6405CC1047B3}" type="presParOf" srcId="{1B3A1780-BB75-4EC8-9EA0-B8E7682BA258}" destId="{17729BBE-F82A-4152-94B4-9861586EB324}" srcOrd="0" destOrd="0" presId="urn:microsoft.com/office/officeart/2005/8/layout/orgChart1"/>
    <dgm:cxn modelId="{B903F228-CFAD-4D7B-8908-EAD98B302889}" type="presParOf" srcId="{1B3A1780-BB75-4EC8-9EA0-B8E7682BA258}" destId="{7BED7435-46A4-42AA-A760-DC4C1E692EFD}" srcOrd="1" destOrd="0" presId="urn:microsoft.com/office/officeart/2005/8/layout/orgChart1"/>
    <dgm:cxn modelId="{4D09B498-0484-4E33-927F-B5F817921CDA}" type="presParOf" srcId="{905E4717-13AE-4B2F-980E-CE1C581EBB4E}" destId="{B59858DA-38E7-40F6-81D3-7C80589CFBC5}" srcOrd="1" destOrd="0" presId="urn:microsoft.com/office/officeart/2005/8/layout/orgChart1"/>
    <dgm:cxn modelId="{721A40A0-5D6A-4C09-9F51-9E843B964701}" type="presParOf" srcId="{905E4717-13AE-4B2F-980E-CE1C581EBB4E}" destId="{A7378950-FAC6-4DE6-979F-8E757066C314}" srcOrd="2" destOrd="0" presId="urn:microsoft.com/office/officeart/2005/8/layout/orgChart1"/>
    <dgm:cxn modelId="{387324C1-9AE9-4D9A-BCC1-8F01BEC070D1}" type="presParOf" srcId="{76803079-3FE0-4ED8-A733-61AFED0C80D7}" destId="{422E3F56-FD71-4BE4-8C7B-27E565488BC4}" srcOrd="2" destOrd="0" presId="urn:microsoft.com/office/officeart/2005/8/layout/orgChart1"/>
    <dgm:cxn modelId="{DA15A4A3-8BB1-4B0D-92E6-04A34DBF3F91}" type="presParOf" srcId="{76803079-3FE0-4ED8-A733-61AFED0C80D7}" destId="{F0B46FEB-E3D1-4A40-9DB1-E59379801EE6}" srcOrd="3" destOrd="0" presId="urn:microsoft.com/office/officeart/2005/8/layout/orgChart1"/>
    <dgm:cxn modelId="{8F992223-5C0B-4756-98C6-2A9EF183D349}" type="presParOf" srcId="{F0B46FEB-E3D1-4A40-9DB1-E59379801EE6}" destId="{1A58E922-B806-4315-BE51-7D5BC7256675}" srcOrd="0" destOrd="0" presId="urn:microsoft.com/office/officeart/2005/8/layout/orgChart1"/>
    <dgm:cxn modelId="{AB8B98AF-DE05-475F-8309-70E993795432}" type="presParOf" srcId="{1A58E922-B806-4315-BE51-7D5BC7256675}" destId="{3DD06895-AB09-4A05-8FCA-C054A04B638C}" srcOrd="0" destOrd="0" presId="urn:microsoft.com/office/officeart/2005/8/layout/orgChart1"/>
    <dgm:cxn modelId="{7DE1C65C-C4EB-4446-96A5-AA6E43A2531E}" type="presParOf" srcId="{1A58E922-B806-4315-BE51-7D5BC7256675}" destId="{AE5B9632-D3D1-48BB-8BC0-63ACF9562FCA}" srcOrd="1" destOrd="0" presId="urn:microsoft.com/office/officeart/2005/8/layout/orgChart1"/>
    <dgm:cxn modelId="{FB1D6668-2970-41BA-AAEC-9BE5B81ACE55}" type="presParOf" srcId="{F0B46FEB-E3D1-4A40-9DB1-E59379801EE6}" destId="{2827127B-165A-43DE-B108-9DF3B97C645A}" srcOrd="1" destOrd="0" presId="urn:microsoft.com/office/officeart/2005/8/layout/orgChart1"/>
    <dgm:cxn modelId="{CFA6BE16-198E-4F74-80D5-2EF303595F75}" type="presParOf" srcId="{F0B46FEB-E3D1-4A40-9DB1-E59379801EE6}" destId="{56324AF8-438F-49A3-B3B5-FE1B52D6D05D}" srcOrd="2" destOrd="0" presId="urn:microsoft.com/office/officeart/2005/8/layout/orgChart1"/>
    <dgm:cxn modelId="{F5019B8B-9469-4977-8D7F-8C847CFC7FDE}" type="presParOf" srcId="{76803079-3FE0-4ED8-A733-61AFED0C80D7}" destId="{3BB37C8E-E9C0-4EF6-92AB-1526B49D6DE5}" srcOrd="4" destOrd="0" presId="urn:microsoft.com/office/officeart/2005/8/layout/orgChart1"/>
    <dgm:cxn modelId="{4A4FD562-B97F-40F2-8B51-531D4F9026FB}" type="presParOf" srcId="{76803079-3FE0-4ED8-A733-61AFED0C80D7}" destId="{EE238072-5B23-470F-A7CA-46D1CF2831D8}" srcOrd="5" destOrd="0" presId="urn:microsoft.com/office/officeart/2005/8/layout/orgChart1"/>
    <dgm:cxn modelId="{803C87CF-46EC-498D-9BDA-DE5DA2AE9C62}" type="presParOf" srcId="{EE238072-5B23-470F-A7CA-46D1CF2831D8}" destId="{A957B322-DF6A-4FB4-ADF7-9D18AFE65B05}" srcOrd="0" destOrd="0" presId="urn:microsoft.com/office/officeart/2005/8/layout/orgChart1"/>
    <dgm:cxn modelId="{D3CD1782-96DB-4F8B-B061-740DA342AF4E}" type="presParOf" srcId="{A957B322-DF6A-4FB4-ADF7-9D18AFE65B05}" destId="{C45B2A52-246F-4909-ABD3-F7A0EA502468}" srcOrd="0" destOrd="0" presId="urn:microsoft.com/office/officeart/2005/8/layout/orgChart1"/>
    <dgm:cxn modelId="{910C02DC-C89E-41C6-8A96-7B0AB5BF6489}" type="presParOf" srcId="{A957B322-DF6A-4FB4-ADF7-9D18AFE65B05}" destId="{FFC1E034-88A1-4011-B02F-F8364C1896AD}" srcOrd="1" destOrd="0" presId="urn:microsoft.com/office/officeart/2005/8/layout/orgChart1"/>
    <dgm:cxn modelId="{C78C97B3-0DA1-4C52-90D4-265B707662B6}" type="presParOf" srcId="{EE238072-5B23-470F-A7CA-46D1CF2831D8}" destId="{5C0BDD15-0FC5-4535-A535-C20ED89CEAA0}" srcOrd="1" destOrd="0" presId="urn:microsoft.com/office/officeart/2005/8/layout/orgChart1"/>
    <dgm:cxn modelId="{715CF3FB-8F50-4B6E-98CA-C6E6502E1B9D}" type="presParOf" srcId="{EE238072-5B23-470F-A7CA-46D1CF2831D8}" destId="{55B3ED1D-EC7D-46B5-9247-6F2ED00301A6}" srcOrd="2" destOrd="0" presId="urn:microsoft.com/office/officeart/2005/8/layout/orgChart1"/>
    <dgm:cxn modelId="{91B4F168-89F4-4A63-AD6C-A4B1FA33AC07}" type="presParOf" srcId="{8D7F8869-C562-4B51-A1AD-BB30ACE7DFF7}" destId="{5896C266-4F96-4FD5-B7B5-AD931BB1A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396ECD-A5B2-4C6A-84E8-C1A0298B01B0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2D610-1840-4522-8837-758DC20B6C9A}">
      <dgm:prSet phldrT="[Text]" custT="1"/>
      <dgm:spPr>
        <a:solidFill>
          <a:srgbClr val="FFC000"/>
        </a:solidFill>
      </dgm:spPr>
      <dgm:t>
        <a:bodyPr/>
        <a:lstStyle/>
        <a:p>
          <a:pPr marL="0" lvl="0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علوم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FEDFA0E-1BE1-4455-800A-579420EFCB39}" type="parTrans" cxnId="{E9F8A2F0-7ABC-4092-B743-E37A9C8C1A42}">
      <dgm:prSet/>
      <dgm:spPr/>
      <dgm:t>
        <a:bodyPr/>
        <a:lstStyle/>
        <a:p>
          <a:endParaRPr lang="en-US"/>
        </a:p>
      </dgm:t>
    </dgm:pt>
    <dgm:pt modelId="{7B17A0B7-55F2-457A-9E1A-239A3618B2C2}" type="sibTrans" cxnId="{E9F8A2F0-7ABC-4092-B743-E37A9C8C1A42}">
      <dgm:prSet/>
      <dgm:spPr/>
      <dgm:t>
        <a:bodyPr/>
        <a:lstStyle/>
        <a:p>
          <a:endParaRPr lang="en-US"/>
        </a:p>
      </dgm:t>
    </dgm:pt>
    <dgm:pt modelId="{1274C954-F71F-4367-BB7F-6A0058303DE9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الحشرات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D5C540-F0FA-47B0-8390-9C8B470B1532}" type="parTrans" cxnId="{A9062760-21DC-44EB-8FFE-DF8E937F24BA}">
      <dgm:prSet/>
      <dgm:spPr/>
      <dgm:t>
        <a:bodyPr/>
        <a:lstStyle/>
        <a:p>
          <a:endParaRPr lang="en-US"/>
        </a:p>
      </dgm:t>
    </dgm:pt>
    <dgm:pt modelId="{DAF3AC38-F6DD-4F1E-8378-205AB1D493C4}" type="sibTrans" cxnId="{A9062760-21DC-44EB-8FFE-DF8E937F24BA}">
      <dgm:prSet/>
      <dgm:spPr/>
      <dgm:t>
        <a:bodyPr/>
        <a:lstStyle/>
        <a:p>
          <a:endParaRPr lang="en-US"/>
        </a:p>
      </dgm:t>
    </dgm:pt>
    <dgm:pt modelId="{B37E4962-AA30-4ED3-BA6A-E47C9AAA8D5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الحيوان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E815A-5EF0-44D7-8421-27384AA6718F}" type="parTrans" cxnId="{A9D8E787-93D0-4182-89ED-A939E6DC815E}">
      <dgm:prSet/>
      <dgm:spPr/>
      <dgm:t>
        <a:bodyPr/>
        <a:lstStyle/>
        <a:p>
          <a:endParaRPr lang="en-US"/>
        </a:p>
      </dgm:t>
    </dgm:pt>
    <dgm:pt modelId="{853D3491-A18E-4E6D-B1B6-D6E6AB54D271}" type="sibTrans" cxnId="{A9D8E787-93D0-4182-89ED-A939E6DC815E}">
      <dgm:prSet/>
      <dgm:spPr/>
      <dgm:t>
        <a:bodyPr/>
        <a:lstStyle/>
        <a:p>
          <a:endParaRPr lang="en-US"/>
        </a:p>
      </dgm:t>
    </dgm:pt>
    <dgm:pt modelId="{E3885A2D-ABBC-4EB1-8347-711E92CEAB8A}">
      <dgm:prSet phldrT="[Text]"/>
      <dgm:spPr>
        <a:solidFill>
          <a:srgbClr val="FFC000"/>
        </a:solidFill>
      </dgm:spPr>
      <dgm:t>
        <a:bodyPr/>
        <a:lstStyle/>
        <a:p>
          <a:r>
            <a:rPr lang="ar-E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الجيولوجيا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E3E44-623C-4616-B8A2-6FA88B19AAAE}" type="parTrans" cxnId="{FF354AF8-FCC9-4EA2-8878-6D6D205D5CF7}">
      <dgm:prSet/>
      <dgm:spPr/>
      <dgm:t>
        <a:bodyPr/>
        <a:lstStyle/>
        <a:p>
          <a:endParaRPr lang="en-US"/>
        </a:p>
      </dgm:t>
    </dgm:pt>
    <dgm:pt modelId="{6D2D69EA-4EDE-4B6C-A3CF-8F561B694E7F}" type="sibTrans" cxnId="{FF354AF8-FCC9-4EA2-8878-6D6D205D5CF7}">
      <dgm:prSet/>
      <dgm:spPr/>
      <dgm:t>
        <a:bodyPr/>
        <a:lstStyle/>
        <a:p>
          <a:endParaRPr lang="en-US"/>
        </a:p>
      </dgm:t>
    </dgm:pt>
    <dgm:pt modelId="{062F0F8B-9C4C-441E-970C-0B3BC32C1358}">
      <dgm:prSet custT="1"/>
      <dgm:spPr>
        <a:solidFill>
          <a:srgbClr val="FFC000"/>
        </a:solidFill>
      </dgm:spPr>
      <dgm:t>
        <a:bodyPr/>
        <a:lstStyle/>
        <a:p>
          <a:r>
            <a:rPr lang="ar-EG" sz="48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النبات</a:t>
          </a:r>
          <a:endParaRPr lang="en-US" sz="48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1CFF45B-D8CD-43C9-AF0F-135DFAB1DA27}" type="parTrans" cxnId="{9013A824-F221-4E0D-B42C-0BCC9E767728}">
      <dgm:prSet/>
      <dgm:spPr/>
      <dgm:t>
        <a:bodyPr/>
        <a:lstStyle/>
        <a:p>
          <a:endParaRPr lang="en-US"/>
        </a:p>
      </dgm:t>
    </dgm:pt>
    <dgm:pt modelId="{08B5F267-9C44-40E3-B6C6-FB454F6DF3BC}" type="sibTrans" cxnId="{9013A824-F221-4E0D-B42C-0BCC9E767728}">
      <dgm:prSet/>
      <dgm:spPr/>
      <dgm:t>
        <a:bodyPr/>
        <a:lstStyle/>
        <a:p>
          <a:endParaRPr lang="en-US"/>
        </a:p>
      </dgm:t>
    </dgm:pt>
    <dgm:pt modelId="{0DBF1A1F-5D45-4A7E-AF20-C2ADC49F375C}" type="pres">
      <dgm:prSet presAssocID="{D9396ECD-A5B2-4C6A-84E8-C1A0298B01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7F8869-C562-4B51-A1AD-BB30ACE7DFF7}" type="pres">
      <dgm:prSet presAssocID="{8752D610-1840-4522-8837-758DC20B6C9A}" presName="hierRoot1" presStyleCnt="0">
        <dgm:presLayoutVars>
          <dgm:hierBranch val="init"/>
        </dgm:presLayoutVars>
      </dgm:prSet>
      <dgm:spPr/>
    </dgm:pt>
    <dgm:pt modelId="{612EC82E-D508-4810-8AB4-C6178975BC41}" type="pres">
      <dgm:prSet presAssocID="{8752D610-1840-4522-8837-758DC20B6C9A}" presName="rootComposite1" presStyleCnt="0"/>
      <dgm:spPr/>
    </dgm:pt>
    <dgm:pt modelId="{D1A92216-C797-4C59-99B9-A2656F2EB12F}" type="pres">
      <dgm:prSet presAssocID="{8752D610-1840-4522-8837-758DC20B6C9A}" presName="rootText1" presStyleLbl="node0" presStyleIdx="0" presStyleCnt="1" custScaleX="240621" custScaleY="114358" custLinFactY="-12916" custLinFactNeighborX="-831" custLinFactNeighborY="-100000">
        <dgm:presLayoutVars>
          <dgm:chPref val="3"/>
        </dgm:presLayoutVars>
      </dgm:prSet>
      <dgm:spPr/>
    </dgm:pt>
    <dgm:pt modelId="{CE09F8FC-F038-4FBF-B6C9-186235D9AACE}" type="pres">
      <dgm:prSet presAssocID="{8752D610-1840-4522-8837-758DC20B6C9A}" presName="rootConnector1" presStyleLbl="node1" presStyleIdx="0" presStyleCnt="0"/>
      <dgm:spPr/>
    </dgm:pt>
    <dgm:pt modelId="{76803079-3FE0-4ED8-A733-61AFED0C80D7}" type="pres">
      <dgm:prSet presAssocID="{8752D610-1840-4522-8837-758DC20B6C9A}" presName="hierChild2" presStyleCnt="0"/>
      <dgm:spPr/>
    </dgm:pt>
    <dgm:pt modelId="{E1480C10-1808-4C93-9EA1-A1BE03BC7C2E}" type="pres">
      <dgm:prSet presAssocID="{DCD5C540-F0FA-47B0-8390-9C8B470B1532}" presName="Name37" presStyleLbl="parChTrans1D2" presStyleIdx="0" presStyleCnt="4"/>
      <dgm:spPr/>
    </dgm:pt>
    <dgm:pt modelId="{905E4717-13AE-4B2F-980E-CE1C581EBB4E}" type="pres">
      <dgm:prSet presAssocID="{1274C954-F71F-4367-BB7F-6A0058303DE9}" presName="hierRoot2" presStyleCnt="0">
        <dgm:presLayoutVars>
          <dgm:hierBranch val="init"/>
        </dgm:presLayoutVars>
      </dgm:prSet>
      <dgm:spPr/>
    </dgm:pt>
    <dgm:pt modelId="{1B3A1780-BB75-4EC8-9EA0-B8E7682BA258}" type="pres">
      <dgm:prSet presAssocID="{1274C954-F71F-4367-BB7F-6A0058303DE9}" presName="rootComposite" presStyleCnt="0"/>
      <dgm:spPr/>
    </dgm:pt>
    <dgm:pt modelId="{17729BBE-F82A-4152-94B4-9861586EB324}" type="pres">
      <dgm:prSet presAssocID="{1274C954-F71F-4367-BB7F-6A0058303DE9}" presName="rootText" presStyleLbl="node2" presStyleIdx="0" presStyleCnt="4" custLinFactNeighborX="-23" custLinFactNeighborY="-8372">
        <dgm:presLayoutVars>
          <dgm:chPref val="3"/>
        </dgm:presLayoutVars>
      </dgm:prSet>
      <dgm:spPr/>
    </dgm:pt>
    <dgm:pt modelId="{7BED7435-46A4-42AA-A760-DC4C1E692EFD}" type="pres">
      <dgm:prSet presAssocID="{1274C954-F71F-4367-BB7F-6A0058303DE9}" presName="rootConnector" presStyleLbl="node2" presStyleIdx="0" presStyleCnt="4"/>
      <dgm:spPr/>
    </dgm:pt>
    <dgm:pt modelId="{B59858DA-38E7-40F6-81D3-7C80589CFBC5}" type="pres">
      <dgm:prSet presAssocID="{1274C954-F71F-4367-BB7F-6A0058303DE9}" presName="hierChild4" presStyleCnt="0"/>
      <dgm:spPr/>
    </dgm:pt>
    <dgm:pt modelId="{A7378950-FAC6-4DE6-979F-8E757066C314}" type="pres">
      <dgm:prSet presAssocID="{1274C954-F71F-4367-BB7F-6A0058303DE9}" presName="hierChild5" presStyleCnt="0"/>
      <dgm:spPr/>
    </dgm:pt>
    <dgm:pt modelId="{422E3F56-FD71-4BE4-8C7B-27E565488BC4}" type="pres">
      <dgm:prSet presAssocID="{FEEE815A-5EF0-44D7-8421-27384AA6718F}" presName="Name37" presStyleLbl="parChTrans1D2" presStyleIdx="1" presStyleCnt="4"/>
      <dgm:spPr/>
    </dgm:pt>
    <dgm:pt modelId="{F0B46FEB-E3D1-4A40-9DB1-E59379801EE6}" type="pres">
      <dgm:prSet presAssocID="{B37E4962-AA30-4ED3-BA6A-E47C9AAA8D5A}" presName="hierRoot2" presStyleCnt="0">
        <dgm:presLayoutVars>
          <dgm:hierBranch val="init"/>
        </dgm:presLayoutVars>
      </dgm:prSet>
      <dgm:spPr/>
    </dgm:pt>
    <dgm:pt modelId="{1A58E922-B806-4315-BE51-7D5BC7256675}" type="pres">
      <dgm:prSet presAssocID="{B37E4962-AA30-4ED3-BA6A-E47C9AAA8D5A}" presName="rootComposite" presStyleCnt="0"/>
      <dgm:spPr/>
    </dgm:pt>
    <dgm:pt modelId="{3DD06895-AB09-4A05-8FCA-C054A04B638C}" type="pres">
      <dgm:prSet presAssocID="{B37E4962-AA30-4ED3-BA6A-E47C9AAA8D5A}" presName="rootText" presStyleLbl="node2" presStyleIdx="1" presStyleCnt="4" custLinFactNeighborX="-320" custLinFactNeighborY="-10507">
        <dgm:presLayoutVars>
          <dgm:chPref val="3"/>
        </dgm:presLayoutVars>
      </dgm:prSet>
      <dgm:spPr/>
    </dgm:pt>
    <dgm:pt modelId="{AE5B9632-D3D1-48BB-8BC0-63ACF9562FCA}" type="pres">
      <dgm:prSet presAssocID="{B37E4962-AA30-4ED3-BA6A-E47C9AAA8D5A}" presName="rootConnector" presStyleLbl="node2" presStyleIdx="1" presStyleCnt="4"/>
      <dgm:spPr/>
    </dgm:pt>
    <dgm:pt modelId="{2827127B-165A-43DE-B108-9DF3B97C645A}" type="pres">
      <dgm:prSet presAssocID="{B37E4962-AA30-4ED3-BA6A-E47C9AAA8D5A}" presName="hierChild4" presStyleCnt="0"/>
      <dgm:spPr/>
    </dgm:pt>
    <dgm:pt modelId="{56324AF8-438F-49A3-B3B5-FE1B52D6D05D}" type="pres">
      <dgm:prSet presAssocID="{B37E4962-AA30-4ED3-BA6A-E47C9AAA8D5A}" presName="hierChild5" presStyleCnt="0"/>
      <dgm:spPr/>
    </dgm:pt>
    <dgm:pt modelId="{3BB37C8E-E9C0-4EF6-92AB-1526B49D6DE5}" type="pres">
      <dgm:prSet presAssocID="{440E3E44-623C-4616-B8A2-6FA88B19AAAE}" presName="Name37" presStyleLbl="parChTrans1D2" presStyleIdx="2" presStyleCnt="4"/>
      <dgm:spPr/>
    </dgm:pt>
    <dgm:pt modelId="{EE238072-5B23-470F-A7CA-46D1CF2831D8}" type="pres">
      <dgm:prSet presAssocID="{E3885A2D-ABBC-4EB1-8347-711E92CEAB8A}" presName="hierRoot2" presStyleCnt="0">
        <dgm:presLayoutVars>
          <dgm:hierBranch val="init"/>
        </dgm:presLayoutVars>
      </dgm:prSet>
      <dgm:spPr/>
    </dgm:pt>
    <dgm:pt modelId="{A957B322-DF6A-4FB4-ADF7-9D18AFE65B05}" type="pres">
      <dgm:prSet presAssocID="{E3885A2D-ABBC-4EB1-8347-711E92CEAB8A}" presName="rootComposite" presStyleCnt="0"/>
      <dgm:spPr/>
    </dgm:pt>
    <dgm:pt modelId="{C45B2A52-246F-4909-ABD3-F7A0EA502468}" type="pres">
      <dgm:prSet presAssocID="{E3885A2D-ABBC-4EB1-8347-711E92CEAB8A}" presName="rootText" presStyleLbl="node2" presStyleIdx="2" presStyleCnt="4" custLinFactNeighborX="23" custLinFactNeighborY="-8372">
        <dgm:presLayoutVars>
          <dgm:chPref val="3"/>
        </dgm:presLayoutVars>
      </dgm:prSet>
      <dgm:spPr/>
    </dgm:pt>
    <dgm:pt modelId="{FFC1E034-88A1-4011-B02F-F8364C1896AD}" type="pres">
      <dgm:prSet presAssocID="{E3885A2D-ABBC-4EB1-8347-711E92CEAB8A}" presName="rootConnector" presStyleLbl="node2" presStyleIdx="2" presStyleCnt="4"/>
      <dgm:spPr/>
    </dgm:pt>
    <dgm:pt modelId="{5C0BDD15-0FC5-4535-A535-C20ED89CEAA0}" type="pres">
      <dgm:prSet presAssocID="{E3885A2D-ABBC-4EB1-8347-711E92CEAB8A}" presName="hierChild4" presStyleCnt="0"/>
      <dgm:spPr/>
    </dgm:pt>
    <dgm:pt modelId="{55B3ED1D-EC7D-46B5-9247-6F2ED00301A6}" type="pres">
      <dgm:prSet presAssocID="{E3885A2D-ABBC-4EB1-8347-711E92CEAB8A}" presName="hierChild5" presStyleCnt="0"/>
      <dgm:spPr/>
    </dgm:pt>
    <dgm:pt modelId="{C2D9A6C6-CFFC-465A-B56F-DB5982B23C74}" type="pres">
      <dgm:prSet presAssocID="{41CFF45B-D8CD-43C9-AF0F-135DFAB1DA27}" presName="Name37" presStyleLbl="parChTrans1D2" presStyleIdx="3" presStyleCnt="4"/>
      <dgm:spPr/>
    </dgm:pt>
    <dgm:pt modelId="{7834479E-DBBE-4765-B56D-53EA3EA7CEA9}" type="pres">
      <dgm:prSet presAssocID="{062F0F8B-9C4C-441E-970C-0B3BC32C1358}" presName="hierRoot2" presStyleCnt="0">
        <dgm:presLayoutVars>
          <dgm:hierBranch val="init"/>
        </dgm:presLayoutVars>
      </dgm:prSet>
      <dgm:spPr/>
    </dgm:pt>
    <dgm:pt modelId="{8ED63D0C-081E-434A-B911-55B686FF37BA}" type="pres">
      <dgm:prSet presAssocID="{062F0F8B-9C4C-441E-970C-0B3BC32C1358}" presName="rootComposite" presStyleCnt="0"/>
      <dgm:spPr/>
    </dgm:pt>
    <dgm:pt modelId="{9D97BFBC-AD05-47CC-BED0-C26785CA2434}" type="pres">
      <dgm:prSet presAssocID="{062F0F8B-9C4C-441E-970C-0B3BC32C1358}" presName="rootText" presStyleLbl="node2" presStyleIdx="3" presStyleCnt="4" custLinFactNeighborY="-8372">
        <dgm:presLayoutVars>
          <dgm:chPref val="3"/>
        </dgm:presLayoutVars>
      </dgm:prSet>
      <dgm:spPr/>
    </dgm:pt>
    <dgm:pt modelId="{1D875388-FF65-47DD-990B-7D94248B9BE3}" type="pres">
      <dgm:prSet presAssocID="{062F0F8B-9C4C-441E-970C-0B3BC32C1358}" presName="rootConnector" presStyleLbl="node2" presStyleIdx="3" presStyleCnt="4"/>
      <dgm:spPr/>
    </dgm:pt>
    <dgm:pt modelId="{6142D87D-A3B5-487F-8C48-E7DF73A6F00E}" type="pres">
      <dgm:prSet presAssocID="{062F0F8B-9C4C-441E-970C-0B3BC32C1358}" presName="hierChild4" presStyleCnt="0"/>
      <dgm:spPr/>
    </dgm:pt>
    <dgm:pt modelId="{39C46F64-809E-4A45-BDF0-F4E3A54FF748}" type="pres">
      <dgm:prSet presAssocID="{062F0F8B-9C4C-441E-970C-0B3BC32C1358}" presName="hierChild5" presStyleCnt="0"/>
      <dgm:spPr/>
    </dgm:pt>
    <dgm:pt modelId="{5896C266-4F96-4FD5-B7B5-AD931BB1A4FB}" type="pres">
      <dgm:prSet presAssocID="{8752D610-1840-4522-8837-758DC20B6C9A}" presName="hierChild3" presStyleCnt="0"/>
      <dgm:spPr/>
    </dgm:pt>
  </dgm:ptLst>
  <dgm:cxnLst>
    <dgm:cxn modelId="{9013A824-F221-4E0D-B42C-0BCC9E767728}" srcId="{8752D610-1840-4522-8837-758DC20B6C9A}" destId="{062F0F8B-9C4C-441E-970C-0B3BC32C1358}" srcOrd="3" destOrd="0" parTransId="{41CFF45B-D8CD-43C9-AF0F-135DFAB1DA27}" sibTransId="{08B5F267-9C44-40E3-B6C6-FB454F6DF3BC}"/>
    <dgm:cxn modelId="{3A78F831-082A-4EBB-A597-59B0AC762D52}" type="presOf" srcId="{E3885A2D-ABBC-4EB1-8347-711E92CEAB8A}" destId="{C45B2A52-246F-4909-ABD3-F7A0EA502468}" srcOrd="0" destOrd="0" presId="urn:microsoft.com/office/officeart/2005/8/layout/orgChart1"/>
    <dgm:cxn modelId="{818A6735-DCFA-4796-B4EC-250912990403}" type="presOf" srcId="{D9396ECD-A5B2-4C6A-84E8-C1A0298B01B0}" destId="{0DBF1A1F-5D45-4A7E-AF20-C2ADC49F375C}" srcOrd="0" destOrd="0" presId="urn:microsoft.com/office/officeart/2005/8/layout/orgChart1"/>
    <dgm:cxn modelId="{308F5B3B-AF2D-43A2-BAA8-35B0A48825CC}" type="presOf" srcId="{DCD5C540-F0FA-47B0-8390-9C8B470B1532}" destId="{E1480C10-1808-4C93-9EA1-A1BE03BC7C2E}" srcOrd="0" destOrd="0" presId="urn:microsoft.com/office/officeart/2005/8/layout/orgChart1"/>
    <dgm:cxn modelId="{75942F5E-8130-4918-A4DB-4CCD62E21CBE}" type="presOf" srcId="{8752D610-1840-4522-8837-758DC20B6C9A}" destId="{D1A92216-C797-4C59-99B9-A2656F2EB12F}" srcOrd="0" destOrd="0" presId="urn:microsoft.com/office/officeart/2005/8/layout/orgChart1"/>
    <dgm:cxn modelId="{A9062760-21DC-44EB-8FFE-DF8E937F24BA}" srcId="{8752D610-1840-4522-8837-758DC20B6C9A}" destId="{1274C954-F71F-4367-BB7F-6A0058303DE9}" srcOrd="0" destOrd="0" parTransId="{DCD5C540-F0FA-47B0-8390-9C8B470B1532}" sibTransId="{DAF3AC38-F6DD-4F1E-8378-205AB1D493C4}"/>
    <dgm:cxn modelId="{E974B847-4F96-4018-BDA5-24A804BD2806}" type="presOf" srcId="{062F0F8B-9C4C-441E-970C-0B3BC32C1358}" destId="{1D875388-FF65-47DD-990B-7D94248B9BE3}" srcOrd="1" destOrd="0" presId="urn:microsoft.com/office/officeart/2005/8/layout/orgChart1"/>
    <dgm:cxn modelId="{E3E94B4E-BC2A-4EAF-B1A5-836CC614F6C0}" type="presOf" srcId="{440E3E44-623C-4616-B8A2-6FA88B19AAAE}" destId="{3BB37C8E-E9C0-4EF6-92AB-1526B49D6DE5}" srcOrd="0" destOrd="0" presId="urn:microsoft.com/office/officeart/2005/8/layout/orgChart1"/>
    <dgm:cxn modelId="{A51C6971-CA8E-4A81-ADCF-2C95835C0BB1}" type="presOf" srcId="{1274C954-F71F-4367-BB7F-6A0058303DE9}" destId="{7BED7435-46A4-42AA-A760-DC4C1E692EFD}" srcOrd="1" destOrd="0" presId="urn:microsoft.com/office/officeart/2005/8/layout/orgChart1"/>
    <dgm:cxn modelId="{E53CB254-8223-4C32-879A-DBA728C5C978}" type="presOf" srcId="{FEEE815A-5EF0-44D7-8421-27384AA6718F}" destId="{422E3F56-FD71-4BE4-8C7B-27E565488BC4}" srcOrd="0" destOrd="0" presId="urn:microsoft.com/office/officeart/2005/8/layout/orgChart1"/>
    <dgm:cxn modelId="{39615E56-4E2B-4CE6-A799-9A58FBD815A4}" type="presOf" srcId="{062F0F8B-9C4C-441E-970C-0B3BC32C1358}" destId="{9D97BFBC-AD05-47CC-BED0-C26785CA2434}" srcOrd="0" destOrd="0" presId="urn:microsoft.com/office/officeart/2005/8/layout/orgChart1"/>
    <dgm:cxn modelId="{A84C497C-AF43-472B-94B5-B5CA7586379A}" type="presOf" srcId="{8752D610-1840-4522-8837-758DC20B6C9A}" destId="{CE09F8FC-F038-4FBF-B6C9-186235D9AACE}" srcOrd="1" destOrd="0" presId="urn:microsoft.com/office/officeart/2005/8/layout/orgChart1"/>
    <dgm:cxn modelId="{A9D8E787-93D0-4182-89ED-A939E6DC815E}" srcId="{8752D610-1840-4522-8837-758DC20B6C9A}" destId="{B37E4962-AA30-4ED3-BA6A-E47C9AAA8D5A}" srcOrd="1" destOrd="0" parTransId="{FEEE815A-5EF0-44D7-8421-27384AA6718F}" sibTransId="{853D3491-A18E-4E6D-B1B6-D6E6AB54D271}"/>
    <dgm:cxn modelId="{6307D495-BDE0-4A29-BFA5-BBF917C755FB}" type="presOf" srcId="{E3885A2D-ABBC-4EB1-8347-711E92CEAB8A}" destId="{FFC1E034-88A1-4011-B02F-F8364C1896AD}" srcOrd="1" destOrd="0" presId="urn:microsoft.com/office/officeart/2005/8/layout/orgChart1"/>
    <dgm:cxn modelId="{6EC864A3-B6E1-4840-BF7C-E989727369F4}" type="presOf" srcId="{B37E4962-AA30-4ED3-BA6A-E47C9AAA8D5A}" destId="{3DD06895-AB09-4A05-8FCA-C054A04B638C}" srcOrd="0" destOrd="0" presId="urn:microsoft.com/office/officeart/2005/8/layout/orgChart1"/>
    <dgm:cxn modelId="{12CE60AA-4326-4FBA-92E9-51B879A6B6A7}" type="presOf" srcId="{41CFF45B-D8CD-43C9-AF0F-135DFAB1DA27}" destId="{C2D9A6C6-CFFC-465A-B56F-DB5982B23C74}" srcOrd="0" destOrd="0" presId="urn:microsoft.com/office/officeart/2005/8/layout/orgChart1"/>
    <dgm:cxn modelId="{88F8B6BA-4D33-4F6F-8471-8F46D6755E4D}" type="presOf" srcId="{B37E4962-AA30-4ED3-BA6A-E47C9AAA8D5A}" destId="{AE5B9632-D3D1-48BB-8BC0-63ACF9562FCA}" srcOrd="1" destOrd="0" presId="urn:microsoft.com/office/officeart/2005/8/layout/orgChart1"/>
    <dgm:cxn modelId="{B7021FCE-E63F-49D3-B552-8BEF7E335936}" type="presOf" srcId="{1274C954-F71F-4367-BB7F-6A0058303DE9}" destId="{17729BBE-F82A-4152-94B4-9861586EB324}" srcOrd="0" destOrd="0" presId="urn:microsoft.com/office/officeart/2005/8/layout/orgChart1"/>
    <dgm:cxn modelId="{E9F8A2F0-7ABC-4092-B743-E37A9C8C1A42}" srcId="{D9396ECD-A5B2-4C6A-84E8-C1A0298B01B0}" destId="{8752D610-1840-4522-8837-758DC20B6C9A}" srcOrd="0" destOrd="0" parTransId="{9FEDFA0E-1BE1-4455-800A-579420EFCB39}" sibTransId="{7B17A0B7-55F2-457A-9E1A-239A3618B2C2}"/>
    <dgm:cxn modelId="{FF354AF8-FCC9-4EA2-8878-6D6D205D5CF7}" srcId="{8752D610-1840-4522-8837-758DC20B6C9A}" destId="{E3885A2D-ABBC-4EB1-8347-711E92CEAB8A}" srcOrd="2" destOrd="0" parTransId="{440E3E44-623C-4616-B8A2-6FA88B19AAAE}" sibTransId="{6D2D69EA-4EDE-4B6C-A3CF-8F561B694E7F}"/>
    <dgm:cxn modelId="{59E06562-EDDB-4845-80C8-CAD61CFBF254}" type="presParOf" srcId="{0DBF1A1F-5D45-4A7E-AF20-C2ADC49F375C}" destId="{8D7F8869-C562-4B51-A1AD-BB30ACE7DFF7}" srcOrd="0" destOrd="0" presId="urn:microsoft.com/office/officeart/2005/8/layout/orgChart1"/>
    <dgm:cxn modelId="{4BDB844C-DC97-4005-A7E9-6144BB6264C8}" type="presParOf" srcId="{8D7F8869-C562-4B51-A1AD-BB30ACE7DFF7}" destId="{612EC82E-D508-4810-8AB4-C6178975BC41}" srcOrd="0" destOrd="0" presId="urn:microsoft.com/office/officeart/2005/8/layout/orgChart1"/>
    <dgm:cxn modelId="{78BF90D8-811C-4E18-9455-3E379656DC76}" type="presParOf" srcId="{612EC82E-D508-4810-8AB4-C6178975BC41}" destId="{D1A92216-C797-4C59-99B9-A2656F2EB12F}" srcOrd="0" destOrd="0" presId="urn:microsoft.com/office/officeart/2005/8/layout/orgChart1"/>
    <dgm:cxn modelId="{0E0C036B-F6FD-461E-92EB-70EEF59F3B45}" type="presParOf" srcId="{612EC82E-D508-4810-8AB4-C6178975BC41}" destId="{CE09F8FC-F038-4FBF-B6C9-186235D9AACE}" srcOrd="1" destOrd="0" presId="urn:microsoft.com/office/officeart/2005/8/layout/orgChart1"/>
    <dgm:cxn modelId="{083A81AC-01A1-425A-8329-09366AA7D86E}" type="presParOf" srcId="{8D7F8869-C562-4B51-A1AD-BB30ACE7DFF7}" destId="{76803079-3FE0-4ED8-A733-61AFED0C80D7}" srcOrd="1" destOrd="0" presId="urn:microsoft.com/office/officeart/2005/8/layout/orgChart1"/>
    <dgm:cxn modelId="{CB06214E-7959-449B-B627-13CC12307E88}" type="presParOf" srcId="{76803079-3FE0-4ED8-A733-61AFED0C80D7}" destId="{E1480C10-1808-4C93-9EA1-A1BE03BC7C2E}" srcOrd="0" destOrd="0" presId="urn:microsoft.com/office/officeart/2005/8/layout/orgChart1"/>
    <dgm:cxn modelId="{19C6DE31-3DC4-4813-8066-A0DA3629E39D}" type="presParOf" srcId="{76803079-3FE0-4ED8-A733-61AFED0C80D7}" destId="{905E4717-13AE-4B2F-980E-CE1C581EBB4E}" srcOrd="1" destOrd="0" presId="urn:microsoft.com/office/officeart/2005/8/layout/orgChart1"/>
    <dgm:cxn modelId="{AD219960-0600-497C-9BB1-AF6FCBF78D54}" type="presParOf" srcId="{905E4717-13AE-4B2F-980E-CE1C581EBB4E}" destId="{1B3A1780-BB75-4EC8-9EA0-B8E7682BA258}" srcOrd="0" destOrd="0" presId="urn:microsoft.com/office/officeart/2005/8/layout/orgChart1"/>
    <dgm:cxn modelId="{001B6442-BDA1-448A-817E-6405CC1047B3}" type="presParOf" srcId="{1B3A1780-BB75-4EC8-9EA0-B8E7682BA258}" destId="{17729BBE-F82A-4152-94B4-9861586EB324}" srcOrd="0" destOrd="0" presId="urn:microsoft.com/office/officeart/2005/8/layout/orgChart1"/>
    <dgm:cxn modelId="{B903F228-CFAD-4D7B-8908-EAD98B302889}" type="presParOf" srcId="{1B3A1780-BB75-4EC8-9EA0-B8E7682BA258}" destId="{7BED7435-46A4-42AA-A760-DC4C1E692EFD}" srcOrd="1" destOrd="0" presId="urn:microsoft.com/office/officeart/2005/8/layout/orgChart1"/>
    <dgm:cxn modelId="{4D09B498-0484-4E33-927F-B5F817921CDA}" type="presParOf" srcId="{905E4717-13AE-4B2F-980E-CE1C581EBB4E}" destId="{B59858DA-38E7-40F6-81D3-7C80589CFBC5}" srcOrd="1" destOrd="0" presId="urn:microsoft.com/office/officeart/2005/8/layout/orgChart1"/>
    <dgm:cxn modelId="{721A40A0-5D6A-4C09-9F51-9E843B964701}" type="presParOf" srcId="{905E4717-13AE-4B2F-980E-CE1C581EBB4E}" destId="{A7378950-FAC6-4DE6-979F-8E757066C314}" srcOrd="2" destOrd="0" presId="urn:microsoft.com/office/officeart/2005/8/layout/orgChart1"/>
    <dgm:cxn modelId="{387324C1-9AE9-4D9A-BCC1-8F01BEC070D1}" type="presParOf" srcId="{76803079-3FE0-4ED8-A733-61AFED0C80D7}" destId="{422E3F56-FD71-4BE4-8C7B-27E565488BC4}" srcOrd="2" destOrd="0" presId="urn:microsoft.com/office/officeart/2005/8/layout/orgChart1"/>
    <dgm:cxn modelId="{DA15A4A3-8BB1-4B0D-92E6-04A34DBF3F91}" type="presParOf" srcId="{76803079-3FE0-4ED8-A733-61AFED0C80D7}" destId="{F0B46FEB-E3D1-4A40-9DB1-E59379801EE6}" srcOrd="3" destOrd="0" presId="urn:microsoft.com/office/officeart/2005/8/layout/orgChart1"/>
    <dgm:cxn modelId="{8F992223-5C0B-4756-98C6-2A9EF183D349}" type="presParOf" srcId="{F0B46FEB-E3D1-4A40-9DB1-E59379801EE6}" destId="{1A58E922-B806-4315-BE51-7D5BC7256675}" srcOrd="0" destOrd="0" presId="urn:microsoft.com/office/officeart/2005/8/layout/orgChart1"/>
    <dgm:cxn modelId="{AB8B98AF-DE05-475F-8309-70E993795432}" type="presParOf" srcId="{1A58E922-B806-4315-BE51-7D5BC7256675}" destId="{3DD06895-AB09-4A05-8FCA-C054A04B638C}" srcOrd="0" destOrd="0" presId="urn:microsoft.com/office/officeart/2005/8/layout/orgChart1"/>
    <dgm:cxn modelId="{7DE1C65C-C4EB-4446-96A5-AA6E43A2531E}" type="presParOf" srcId="{1A58E922-B806-4315-BE51-7D5BC7256675}" destId="{AE5B9632-D3D1-48BB-8BC0-63ACF9562FCA}" srcOrd="1" destOrd="0" presId="urn:microsoft.com/office/officeart/2005/8/layout/orgChart1"/>
    <dgm:cxn modelId="{FB1D6668-2970-41BA-AAEC-9BE5B81ACE55}" type="presParOf" srcId="{F0B46FEB-E3D1-4A40-9DB1-E59379801EE6}" destId="{2827127B-165A-43DE-B108-9DF3B97C645A}" srcOrd="1" destOrd="0" presId="urn:microsoft.com/office/officeart/2005/8/layout/orgChart1"/>
    <dgm:cxn modelId="{CFA6BE16-198E-4F74-80D5-2EF303595F75}" type="presParOf" srcId="{F0B46FEB-E3D1-4A40-9DB1-E59379801EE6}" destId="{56324AF8-438F-49A3-B3B5-FE1B52D6D05D}" srcOrd="2" destOrd="0" presId="urn:microsoft.com/office/officeart/2005/8/layout/orgChart1"/>
    <dgm:cxn modelId="{F5019B8B-9469-4977-8D7F-8C847CFC7FDE}" type="presParOf" srcId="{76803079-3FE0-4ED8-A733-61AFED0C80D7}" destId="{3BB37C8E-E9C0-4EF6-92AB-1526B49D6DE5}" srcOrd="4" destOrd="0" presId="urn:microsoft.com/office/officeart/2005/8/layout/orgChart1"/>
    <dgm:cxn modelId="{4A4FD562-B97F-40F2-8B51-531D4F9026FB}" type="presParOf" srcId="{76803079-3FE0-4ED8-A733-61AFED0C80D7}" destId="{EE238072-5B23-470F-A7CA-46D1CF2831D8}" srcOrd="5" destOrd="0" presId="urn:microsoft.com/office/officeart/2005/8/layout/orgChart1"/>
    <dgm:cxn modelId="{803C87CF-46EC-498D-9BDA-DE5DA2AE9C62}" type="presParOf" srcId="{EE238072-5B23-470F-A7CA-46D1CF2831D8}" destId="{A957B322-DF6A-4FB4-ADF7-9D18AFE65B05}" srcOrd="0" destOrd="0" presId="urn:microsoft.com/office/officeart/2005/8/layout/orgChart1"/>
    <dgm:cxn modelId="{D3CD1782-96DB-4F8B-B061-740DA342AF4E}" type="presParOf" srcId="{A957B322-DF6A-4FB4-ADF7-9D18AFE65B05}" destId="{C45B2A52-246F-4909-ABD3-F7A0EA502468}" srcOrd="0" destOrd="0" presId="urn:microsoft.com/office/officeart/2005/8/layout/orgChart1"/>
    <dgm:cxn modelId="{910C02DC-C89E-41C6-8A96-7B0AB5BF6489}" type="presParOf" srcId="{A957B322-DF6A-4FB4-ADF7-9D18AFE65B05}" destId="{FFC1E034-88A1-4011-B02F-F8364C1896AD}" srcOrd="1" destOrd="0" presId="urn:microsoft.com/office/officeart/2005/8/layout/orgChart1"/>
    <dgm:cxn modelId="{C78C97B3-0DA1-4C52-90D4-265B707662B6}" type="presParOf" srcId="{EE238072-5B23-470F-A7CA-46D1CF2831D8}" destId="{5C0BDD15-0FC5-4535-A535-C20ED89CEAA0}" srcOrd="1" destOrd="0" presId="urn:microsoft.com/office/officeart/2005/8/layout/orgChart1"/>
    <dgm:cxn modelId="{715CF3FB-8F50-4B6E-98CA-C6E6502E1B9D}" type="presParOf" srcId="{EE238072-5B23-470F-A7CA-46D1CF2831D8}" destId="{55B3ED1D-EC7D-46B5-9247-6F2ED00301A6}" srcOrd="2" destOrd="0" presId="urn:microsoft.com/office/officeart/2005/8/layout/orgChart1"/>
    <dgm:cxn modelId="{D763F6A6-5EAC-4CE8-889E-AE41066695F1}" type="presParOf" srcId="{76803079-3FE0-4ED8-A733-61AFED0C80D7}" destId="{C2D9A6C6-CFFC-465A-B56F-DB5982B23C74}" srcOrd="6" destOrd="0" presId="urn:microsoft.com/office/officeart/2005/8/layout/orgChart1"/>
    <dgm:cxn modelId="{CF02DADC-6D11-46CC-BE2D-609D31C77E0D}" type="presParOf" srcId="{76803079-3FE0-4ED8-A733-61AFED0C80D7}" destId="{7834479E-DBBE-4765-B56D-53EA3EA7CEA9}" srcOrd="7" destOrd="0" presId="urn:microsoft.com/office/officeart/2005/8/layout/orgChart1"/>
    <dgm:cxn modelId="{02899DB3-1BCC-4FE5-BAB6-800C3ED5F67A}" type="presParOf" srcId="{7834479E-DBBE-4765-B56D-53EA3EA7CEA9}" destId="{8ED63D0C-081E-434A-B911-55B686FF37BA}" srcOrd="0" destOrd="0" presId="urn:microsoft.com/office/officeart/2005/8/layout/orgChart1"/>
    <dgm:cxn modelId="{DE30F886-E74C-492F-94AD-B4C6F4B261FF}" type="presParOf" srcId="{8ED63D0C-081E-434A-B911-55B686FF37BA}" destId="{9D97BFBC-AD05-47CC-BED0-C26785CA2434}" srcOrd="0" destOrd="0" presId="urn:microsoft.com/office/officeart/2005/8/layout/orgChart1"/>
    <dgm:cxn modelId="{6D41BE1C-6377-4BCA-8D23-53E1C0F6725E}" type="presParOf" srcId="{8ED63D0C-081E-434A-B911-55B686FF37BA}" destId="{1D875388-FF65-47DD-990B-7D94248B9BE3}" srcOrd="1" destOrd="0" presId="urn:microsoft.com/office/officeart/2005/8/layout/orgChart1"/>
    <dgm:cxn modelId="{40B2A73E-DDF4-46FA-8133-1A86C2A63227}" type="presParOf" srcId="{7834479E-DBBE-4765-B56D-53EA3EA7CEA9}" destId="{6142D87D-A3B5-487F-8C48-E7DF73A6F00E}" srcOrd="1" destOrd="0" presId="urn:microsoft.com/office/officeart/2005/8/layout/orgChart1"/>
    <dgm:cxn modelId="{9493B6FB-A2E7-4F8F-9DD5-7AD3C60423CF}" type="presParOf" srcId="{7834479E-DBBE-4765-B56D-53EA3EA7CEA9}" destId="{39C46F64-809E-4A45-BDF0-F4E3A54FF748}" srcOrd="2" destOrd="0" presId="urn:microsoft.com/office/officeart/2005/8/layout/orgChart1"/>
    <dgm:cxn modelId="{91B4F168-89F4-4A63-AD6C-A4B1FA33AC07}" type="presParOf" srcId="{8D7F8869-C562-4B51-A1AD-BB30ACE7DFF7}" destId="{5896C266-4F96-4FD5-B7B5-AD931BB1A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37C8E-E9C0-4EF6-92AB-1526B49D6DE5}">
      <dsp:nvSpPr>
        <dsp:cNvPr id="0" name=""/>
        <dsp:cNvSpPr/>
      </dsp:nvSpPr>
      <dsp:spPr>
        <a:xfrm>
          <a:off x="3829402" y="1286555"/>
          <a:ext cx="2741773" cy="1958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706"/>
              </a:lnTo>
              <a:lnTo>
                <a:pt x="2741773" y="1722706"/>
              </a:lnTo>
              <a:lnTo>
                <a:pt x="2741773" y="195896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E3F56-FD71-4BE4-8C7B-27E565488BC4}">
      <dsp:nvSpPr>
        <dsp:cNvPr id="0" name=""/>
        <dsp:cNvSpPr/>
      </dsp:nvSpPr>
      <dsp:spPr>
        <a:xfrm>
          <a:off x="3783682" y="1286555"/>
          <a:ext cx="91440" cy="21854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9162"/>
              </a:lnTo>
              <a:lnTo>
                <a:pt x="57217" y="1949162"/>
              </a:lnTo>
              <a:lnTo>
                <a:pt x="57217" y="21854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80C10-1808-4C93-9EA1-A1BE03BC7C2E}">
      <dsp:nvSpPr>
        <dsp:cNvPr id="0" name=""/>
        <dsp:cNvSpPr/>
      </dsp:nvSpPr>
      <dsp:spPr>
        <a:xfrm>
          <a:off x="1125024" y="1286555"/>
          <a:ext cx="2704377" cy="1942255"/>
        </a:xfrm>
        <a:custGeom>
          <a:avLst/>
          <a:gdLst/>
          <a:ahLst/>
          <a:cxnLst/>
          <a:rect l="0" t="0" r="0" b="0"/>
          <a:pathLst>
            <a:path>
              <a:moveTo>
                <a:pt x="2704377" y="0"/>
              </a:moveTo>
              <a:lnTo>
                <a:pt x="2704377" y="1705999"/>
              </a:lnTo>
              <a:lnTo>
                <a:pt x="0" y="1705999"/>
              </a:lnTo>
              <a:lnTo>
                <a:pt x="0" y="194225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92216-C797-4C59-99B9-A2656F2EB12F}">
      <dsp:nvSpPr>
        <dsp:cNvPr id="0" name=""/>
        <dsp:cNvSpPr/>
      </dsp:nvSpPr>
      <dsp:spPr>
        <a:xfrm>
          <a:off x="1122357" y="0"/>
          <a:ext cx="5414089" cy="1286555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رياضة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122357" y="0"/>
        <a:ext cx="5414089" cy="1286555"/>
      </dsp:txXfrm>
    </dsp:sp>
    <dsp:sp modelId="{17729BBE-F82A-4152-94B4-9861586EB324}">
      <dsp:nvSpPr>
        <dsp:cNvPr id="0" name=""/>
        <dsp:cNvSpPr/>
      </dsp:nvSpPr>
      <dsp:spPr>
        <a:xfrm>
          <a:off x="0" y="3228810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فيزياء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28810"/>
        <a:ext cx="2250048" cy="1125024"/>
      </dsp:txXfrm>
    </dsp:sp>
    <dsp:sp modelId="{3DD06895-AB09-4A05-8FCA-C054A04B638C}">
      <dsp:nvSpPr>
        <dsp:cNvPr id="0" name=""/>
        <dsp:cNvSpPr/>
      </dsp:nvSpPr>
      <dsp:spPr>
        <a:xfrm>
          <a:off x="2715875" y="3471973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رياضيات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5875" y="3471973"/>
        <a:ext cx="2250048" cy="1125024"/>
      </dsp:txXfrm>
    </dsp:sp>
    <dsp:sp modelId="{C45B2A52-246F-4909-ABD3-F7A0EA502468}">
      <dsp:nvSpPr>
        <dsp:cNvPr id="0" name=""/>
        <dsp:cNvSpPr/>
      </dsp:nvSpPr>
      <dsp:spPr>
        <a:xfrm>
          <a:off x="5446151" y="3245517"/>
          <a:ext cx="2250048" cy="1125024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7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كيمياء</a:t>
          </a:r>
          <a:endParaRPr lang="en-US" sz="57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46151" y="3245517"/>
        <a:ext cx="2250048" cy="1125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9A6C6-CFFC-465A-B56F-DB5982B23C74}">
      <dsp:nvSpPr>
        <dsp:cNvPr id="0" name=""/>
        <dsp:cNvSpPr/>
      </dsp:nvSpPr>
      <dsp:spPr>
        <a:xfrm>
          <a:off x="4441715" y="1409956"/>
          <a:ext cx="3507283" cy="1409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9"/>
              </a:lnTo>
              <a:lnTo>
                <a:pt x="3507283" y="1207469"/>
              </a:lnTo>
              <a:lnTo>
                <a:pt x="3507283" y="14094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37C8E-E9C0-4EF6-92AB-1526B49D6DE5}">
      <dsp:nvSpPr>
        <dsp:cNvPr id="0" name=""/>
        <dsp:cNvSpPr/>
      </dsp:nvSpPr>
      <dsp:spPr>
        <a:xfrm>
          <a:off x="4441715" y="1409956"/>
          <a:ext cx="1180193" cy="1409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469"/>
              </a:lnTo>
              <a:lnTo>
                <a:pt x="1180193" y="1207469"/>
              </a:lnTo>
              <a:lnTo>
                <a:pt x="1180193" y="14094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E3F56-FD71-4BE4-8C7B-27E565488BC4}">
      <dsp:nvSpPr>
        <dsp:cNvPr id="0" name=""/>
        <dsp:cNvSpPr/>
      </dsp:nvSpPr>
      <dsp:spPr>
        <a:xfrm>
          <a:off x="3287778" y="1409956"/>
          <a:ext cx="1153936" cy="1388911"/>
        </a:xfrm>
        <a:custGeom>
          <a:avLst/>
          <a:gdLst/>
          <a:ahLst/>
          <a:cxnLst/>
          <a:rect l="0" t="0" r="0" b="0"/>
          <a:pathLst>
            <a:path>
              <a:moveTo>
                <a:pt x="1153936" y="0"/>
              </a:moveTo>
              <a:lnTo>
                <a:pt x="1153936" y="1186935"/>
              </a:lnTo>
              <a:lnTo>
                <a:pt x="0" y="1186935"/>
              </a:lnTo>
              <a:lnTo>
                <a:pt x="0" y="13889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80C10-1808-4C93-9EA1-A1BE03BC7C2E}">
      <dsp:nvSpPr>
        <dsp:cNvPr id="0" name=""/>
        <dsp:cNvSpPr/>
      </dsp:nvSpPr>
      <dsp:spPr>
        <a:xfrm>
          <a:off x="965959" y="1409956"/>
          <a:ext cx="3475755" cy="1409445"/>
        </a:xfrm>
        <a:custGeom>
          <a:avLst/>
          <a:gdLst/>
          <a:ahLst/>
          <a:cxnLst/>
          <a:rect l="0" t="0" r="0" b="0"/>
          <a:pathLst>
            <a:path>
              <a:moveTo>
                <a:pt x="3475755" y="0"/>
              </a:moveTo>
              <a:lnTo>
                <a:pt x="3475755" y="1207469"/>
              </a:lnTo>
              <a:lnTo>
                <a:pt x="0" y="1207469"/>
              </a:lnTo>
              <a:lnTo>
                <a:pt x="0" y="14094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92216-C797-4C59-99B9-A2656F2EB12F}">
      <dsp:nvSpPr>
        <dsp:cNvPr id="0" name=""/>
        <dsp:cNvSpPr/>
      </dsp:nvSpPr>
      <dsp:spPr>
        <a:xfrm>
          <a:off x="2127446" y="310072"/>
          <a:ext cx="4628538" cy="1099883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طالب علمى علوم</a:t>
          </a:r>
          <a:endParaRPr lang="en-US" sz="54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27446" y="310072"/>
        <a:ext cx="4628538" cy="1099883"/>
      </dsp:txXfrm>
    </dsp:sp>
    <dsp:sp modelId="{17729BBE-F82A-4152-94B4-9861586EB324}">
      <dsp:nvSpPr>
        <dsp:cNvPr id="0" name=""/>
        <dsp:cNvSpPr/>
      </dsp:nvSpPr>
      <dsp:spPr>
        <a:xfrm>
          <a:off x="4169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الحشرات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9" y="2819401"/>
        <a:ext cx="1923580" cy="961790"/>
      </dsp:txXfrm>
    </dsp:sp>
    <dsp:sp modelId="{3DD06895-AB09-4A05-8FCA-C054A04B638C}">
      <dsp:nvSpPr>
        <dsp:cNvPr id="0" name=""/>
        <dsp:cNvSpPr/>
      </dsp:nvSpPr>
      <dsp:spPr>
        <a:xfrm>
          <a:off x="2325988" y="2798867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الحيوان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25988" y="2798867"/>
        <a:ext cx="1923580" cy="961790"/>
      </dsp:txXfrm>
    </dsp:sp>
    <dsp:sp modelId="{C45B2A52-246F-4909-ABD3-F7A0EA502468}">
      <dsp:nvSpPr>
        <dsp:cNvPr id="0" name=""/>
        <dsp:cNvSpPr/>
      </dsp:nvSpPr>
      <dsp:spPr>
        <a:xfrm>
          <a:off x="4660118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5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الجيولوجيا</a:t>
          </a:r>
          <a:endParaRPr lang="en-US" sz="4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60118" y="2819401"/>
        <a:ext cx="1923580" cy="961790"/>
      </dsp:txXfrm>
    </dsp:sp>
    <dsp:sp modelId="{9D97BFBC-AD05-47CC-BED0-C26785CA2434}">
      <dsp:nvSpPr>
        <dsp:cNvPr id="0" name=""/>
        <dsp:cNvSpPr/>
      </dsp:nvSpPr>
      <dsp:spPr>
        <a:xfrm>
          <a:off x="6987208" y="2819401"/>
          <a:ext cx="1923580" cy="961790"/>
        </a:xfrm>
        <a:prstGeom prst="rect">
          <a:avLst/>
        </a:prstGeom>
        <a:solidFill>
          <a:srgbClr val="FFC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النبات</a:t>
          </a:r>
          <a:endParaRPr lang="en-US" sz="4800" kern="1200" dirty="0">
            <a:solidFill>
              <a:schemeClr val="bg1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6987208" y="2819401"/>
        <a:ext cx="1923580" cy="961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FB48D8A-D5B3-464F-88AB-E3AEDBD9A10A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6EC598B-2215-41C2-96FA-BF2494F3AA6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8074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2F791C1-2E6E-49ED-8989-E1258623FC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5593092-7C56-4450-831D-1272CEE24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ar-EG" altLang="en-US"/>
              <a:t>الريادة العلمية بدون ساعات معتمدة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C007BDF2-FF30-4F6E-8F85-8D45D48AA4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32DFB46F-1EA7-4A71-AF0F-D11972896CA4}" type="slidenum">
              <a:rPr lang="ar-EG" altLang="en-US">
                <a:latin typeface="Calibri" panose="020F0502020204030204" pitchFamily="34" charset="0"/>
              </a:rPr>
              <a:pPr/>
              <a:t>2</a:t>
            </a:fld>
            <a:endParaRPr lang="ar-EG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E8A4824-8BFF-412E-8D76-62CD3247C3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C41733B-D28B-4E41-980F-46B6601F2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ar-EG" altLang="en-US"/>
              <a:t>على موقع الكلية الدليل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75821866-F0B2-40A1-A18F-37D4929DE7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AD87F8B3-B0D2-4FFC-A435-3D2513F03CBB}" type="slidenum">
              <a:rPr lang="ar-EG" altLang="en-US">
                <a:latin typeface="Calibri" panose="020F0502020204030204" pitchFamily="34" charset="0"/>
              </a:rPr>
              <a:pPr/>
              <a:t>4</a:t>
            </a:fld>
            <a:endParaRPr lang="ar-EG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DB7A4F5F-4FDB-4188-AC3A-FE78E6681F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0FE7FE7-9416-4B2F-923F-B065619C2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ar-EG" altLang="en-US"/>
              <a:t>دليل الطالب 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131AFCA9-5A10-42DD-8BA3-42A8DCF7A3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ECE93B59-619C-465C-817F-05F8808CB4D2}" type="slidenum">
              <a:rPr lang="ar-EG" altLang="en-US">
                <a:latin typeface="Calibri" panose="020F0502020204030204" pitchFamily="34" charset="0"/>
              </a:rPr>
              <a:pPr/>
              <a:t>16</a:t>
            </a:fld>
            <a:endParaRPr lang="ar-EG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68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4500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765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1876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69075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630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7208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38411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276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299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825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539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946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52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570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43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4966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2EB35DC-81C3-45AE-B867-E2F6954E6815}" type="datetimeFigureOut">
              <a:rPr lang="ar-EG" smtClean="0"/>
              <a:t>15/05/1443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2604D2-2FEC-417A-87BF-2D90E366B1A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16146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2347C-8448-43B2-B062-69250EF9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BAD5E7B8-F5E1-48DE-B70A-302A45B48C50}" type="slidenum">
              <a:rPr lang="en-US" altLang="ar-EG">
                <a:solidFill>
                  <a:srgbClr val="0A304A"/>
                </a:solidFill>
              </a:rPr>
              <a:pPr/>
              <a:t>1</a:t>
            </a:fld>
            <a:endParaRPr lang="en-US" altLang="ar-EG">
              <a:solidFill>
                <a:srgbClr val="0A304A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B43973-3D22-425B-ACE1-53BBADA37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cene3d>
            <a:camera prst="orthographicFront"/>
            <a:lightRig rig="freezing" dir="t"/>
          </a:scene3d>
          <a:sp3d prstMaterial="dkEdge">
            <a:bevelT w="152400" h="50800" prst="softRound"/>
            <a:bevelB w="152400" h="50800" prst="softRound"/>
          </a:sp3d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9AABA1-AD44-428C-ADE9-DB2384C04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127" y="170221"/>
            <a:ext cx="1426368" cy="1157134"/>
          </a:xfrm>
          <a:prstGeom prst="rect">
            <a:avLst/>
          </a:prstGeom>
          <a:scene3d>
            <a:camera prst="orthographicFront"/>
            <a:lightRig rig="freezing" dir="t"/>
          </a:scene3d>
          <a:sp3d prstMaterial="matte"/>
        </p:spPr>
      </p:pic>
      <p:sp>
        <p:nvSpPr>
          <p:cNvPr id="6149" name="TextBox 10">
            <a:extLst>
              <a:ext uri="{FF2B5EF4-FFF2-40B4-BE49-F238E27FC236}">
                <a16:creationId xmlns:a16="http://schemas.microsoft.com/office/drawing/2014/main" id="{51CA6D5A-8871-4852-A8A6-13788C7F6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534" y="1327151"/>
            <a:ext cx="121539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ar-EG" altLang="en-US" sz="280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كلية العلوم </a:t>
            </a:r>
          </a:p>
          <a:p>
            <a:pPr algn="ctr" eaLnBrk="1" hangingPunct="1"/>
            <a:r>
              <a:rPr lang="ar-EG" altLang="en-US" sz="2800">
                <a:solidFill>
                  <a:schemeClr val="bg1"/>
                </a:solidFill>
                <a:latin typeface="Urdu Typesetting" panose="03020402040406030203" pitchFamily="66" charset="-78"/>
                <a:cs typeface="Urdu Typesetting" panose="03020402040406030203" pitchFamily="66" charset="-78"/>
              </a:rPr>
              <a:t>جامعة بنها</a:t>
            </a:r>
          </a:p>
        </p:txBody>
      </p:sp>
      <p:sp>
        <p:nvSpPr>
          <p:cNvPr id="6150" name="TextBox 11">
            <a:extLst>
              <a:ext uri="{FF2B5EF4-FFF2-40B4-BE49-F238E27FC236}">
                <a16:creationId xmlns:a16="http://schemas.microsoft.com/office/drawing/2014/main" id="{4241B448-3DFD-4A96-A17B-37E8FCF97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9" y="2205038"/>
            <a:ext cx="4568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ar-EG" altLang="en-US" sz="600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الإرشاد الأكاديمى</a:t>
            </a:r>
          </a:p>
        </p:txBody>
      </p:sp>
      <p:sp>
        <p:nvSpPr>
          <p:cNvPr id="6151" name="TextBox 13">
            <a:extLst>
              <a:ext uri="{FF2B5EF4-FFF2-40B4-BE49-F238E27FC236}">
                <a16:creationId xmlns:a16="http://schemas.microsoft.com/office/drawing/2014/main" id="{1F370439-F3E5-457B-8725-788888180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4413" y="4794250"/>
            <a:ext cx="35926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ar-EG" altLang="en-US"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اعداد</a:t>
            </a:r>
          </a:p>
          <a:p>
            <a:pPr algn="ctr" eaLnBrk="1" hangingPunct="1"/>
            <a:r>
              <a:rPr lang="ar-EG" altLang="en-US"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د/ محمد عبد الرحمن أبو ريا</a:t>
            </a:r>
          </a:p>
          <a:p>
            <a:pPr algn="ctr" eaLnBrk="1" hangingPunct="1"/>
            <a:r>
              <a:rPr lang="ar-EG" altLang="en-US"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استاذ مساعد الكيمياء العضوية</a:t>
            </a:r>
          </a:p>
          <a:p>
            <a:pPr algn="ctr" eaLnBrk="1" hangingPunct="1"/>
            <a:r>
              <a:rPr lang="ar-EG" altLang="en-US"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قسم الكيمياء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2013" y="6188076"/>
            <a:ext cx="855662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070CE6A8-DD04-49D3-9E7D-5C0A57627DC4}" type="slidenum">
              <a:rPr lang="en-US" altLang="ar-EG">
                <a:solidFill>
                  <a:srgbClr val="0A304A"/>
                </a:solidFill>
              </a:rPr>
              <a:pPr/>
              <a:t>10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1573C-1C7F-4A1C-8543-82553240B9A8}"/>
              </a:ext>
            </a:extLst>
          </p:cNvPr>
          <p:cNvSpPr/>
          <p:nvPr/>
        </p:nvSpPr>
        <p:spPr>
          <a:xfrm>
            <a:off x="4419600" y="152401"/>
            <a:ext cx="3301612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اللائحة الدراسية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0278D-8A77-4F9A-BD24-DBEF35D533C8}"/>
              </a:ext>
            </a:extLst>
          </p:cNvPr>
          <p:cNvSpPr txBox="1"/>
          <p:nvPr/>
        </p:nvSpPr>
        <p:spPr>
          <a:xfrm>
            <a:off x="1981201" y="4191000"/>
            <a:ext cx="8432763" cy="18158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يتكون العام الدراسي من فصلين دراسيين إلزاميين هما الفصل الأول (فصل الخريف)، والفصل الثاني (فصل الربيع) مدة كل منهما سبعة عشر أسبوعاً، و فصل ثالث اختيارى مكثف خلال فترة الصيف (فصل صيفى) لمدة ثمانية أسابيع</a:t>
            </a:r>
            <a:r>
              <a:rPr lang="en-US" dirty="0"/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FB0EBB-3B53-4576-B20D-E5BF3014A250}"/>
              </a:ext>
            </a:extLst>
          </p:cNvPr>
          <p:cNvSpPr/>
          <p:nvPr/>
        </p:nvSpPr>
        <p:spPr>
          <a:xfrm>
            <a:off x="1828800" y="2971801"/>
            <a:ext cx="8610598" cy="138499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SA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مدة الدراسة لنيل درجة البكالوريوس فى كلية العلوم هى أربع سنوات جامعية بشرط استكمال الطالب عدد الساعات المعتمدة المطلوبة للتخرج (136 ساعة) بنجاح</a:t>
            </a:r>
            <a:endParaRPr lang="en-US" sz="2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2743201" y="1066801"/>
            <a:ext cx="7589113" cy="5847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sz="3200" dirty="0">
                <a:solidFill>
                  <a:srgbClr val="FF0000"/>
                </a:solidFill>
              </a:rPr>
              <a:t>السنة الدراسية</a:t>
            </a:r>
            <a:r>
              <a:rPr lang="ar-EG" dirty="0"/>
              <a:t>: </a:t>
            </a:r>
            <a:r>
              <a:rPr lang="ar-SA" dirty="0"/>
              <a:t>نظام الدراسة بالكلية هو نظام الساعات المعتمدة.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905000" y="1828801"/>
            <a:ext cx="8478982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sz="3200" dirty="0">
                <a:solidFill>
                  <a:srgbClr val="FF0000"/>
                </a:solidFill>
              </a:rPr>
              <a:t>السنة الدراسية</a:t>
            </a:r>
            <a:r>
              <a:rPr lang="ar-EG" dirty="0"/>
              <a:t>: </a:t>
            </a:r>
            <a:r>
              <a:rPr lang="ar-SA" dirty="0"/>
              <a:t>ساعة معتمدة واحدة كل محاضرة مدتها ساعة نظرية واحدة أو 2-3 ساعات تمارين</a:t>
            </a:r>
            <a:r>
              <a:rPr lang="en-US" dirty="0"/>
              <a:t> </a:t>
            </a:r>
            <a:r>
              <a:rPr lang="ar-SA" dirty="0"/>
              <a:t>في الأسبوع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2013" y="6188076"/>
            <a:ext cx="855662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2D171693-3596-4E7F-92E6-020D19B691BA}" type="slidenum">
              <a:rPr lang="en-US" altLang="ar-EG">
                <a:solidFill>
                  <a:srgbClr val="0A304A"/>
                </a:solidFill>
              </a:rPr>
              <a:pPr/>
              <a:t>11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828801" y="152401"/>
            <a:ext cx="8732113" cy="317009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sz="3200" dirty="0">
                <a:solidFill>
                  <a:srgbClr val="FF0000"/>
                </a:solidFill>
              </a:rPr>
              <a:t>الفصل الدراسى</a:t>
            </a:r>
            <a:r>
              <a:rPr lang="ar-EG" dirty="0"/>
              <a:t>: </a:t>
            </a:r>
            <a:endParaRPr lang="en-US" dirty="0"/>
          </a:p>
          <a:p>
            <a:pPr>
              <a:defRPr/>
            </a:pPr>
            <a:r>
              <a:rPr lang="ar-SA" dirty="0"/>
              <a:t>(أ‌) يتكون الفصل الدراسى المعتاد من سبعة عشر أسبوعاً موزعة على النحو التالى</a:t>
            </a:r>
            <a:r>
              <a:rPr lang="en-US" dirty="0"/>
              <a:t>: </a:t>
            </a:r>
            <a:r>
              <a:rPr lang="ar-SA" dirty="0"/>
              <a:t>-</a:t>
            </a:r>
            <a:endParaRPr lang="en-US" dirty="0"/>
          </a:p>
          <a:p>
            <a:pPr>
              <a:defRPr/>
            </a:pPr>
            <a:r>
              <a:rPr lang="ar-SA" dirty="0"/>
              <a:t>(ب‌) فترة التسجيل مدتها أسبوع واحد ويجوز التسجيل المبكر إلكترونيا قبل بدء الفصل الدراسى لطلاب المستويات الثانى والثالث والرابع</a:t>
            </a:r>
            <a:r>
              <a:rPr lang="en-US" dirty="0"/>
              <a:t>. </a:t>
            </a:r>
          </a:p>
          <a:p>
            <a:pPr>
              <a:defRPr/>
            </a:pPr>
            <a:r>
              <a:rPr lang="ar-SA" dirty="0"/>
              <a:t>(ت‌) فترة الدراسة أربعة عشر أسبوعاً منها أسبوع للامتحانات النصف فصلية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ar-SA" dirty="0"/>
              <a:t>(ث‌) فترة الامتحانات النهائية أسبوعين يحددها مجلسى الكلية والجامعة.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752601" y="3048000"/>
            <a:ext cx="8732113" cy="14465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sz="3200" dirty="0">
                <a:solidFill>
                  <a:srgbClr val="FF0000"/>
                </a:solidFill>
              </a:rPr>
              <a:t>الفصل الصيفى </a:t>
            </a:r>
            <a:r>
              <a:rPr lang="ar-EG" sz="3200" dirty="0">
                <a:solidFill>
                  <a:srgbClr val="FF0000"/>
                </a:solidFill>
              </a:rPr>
              <a:t>: 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ar-SA" dirty="0"/>
              <a:t>(أ‌) هو فصل دراسى مكثف إختيارى مدته ثمانية أسابيع خلال الأجازة الصيفية </a:t>
            </a:r>
            <a:endParaRPr lang="ar-EG" dirty="0"/>
          </a:p>
          <a:p>
            <a:pPr>
              <a:defRPr/>
            </a:pPr>
            <a:r>
              <a:rPr lang="ar-SA" dirty="0"/>
              <a:t>(ب‌) يتم تحصيل رسوم إضافية لتسجيل مقررات الفصل الصيفى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2013" y="6188076"/>
            <a:ext cx="855662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3701630A-5FC8-414E-95FF-305D6CB60A93}" type="slidenum">
              <a:rPr lang="en-US" altLang="ar-EG">
                <a:solidFill>
                  <a:srgbClr val="0A304A"/>
                </a:solidFill>
              </a:rPr>
              <a:pPr/>
              <a:t>12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1676401" y="381000"/>
            <a:ext cx="8732113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يتعرض الطالب للفصل من الكلية طبقاً لعدد مرات الرسوب على النحو التال</a:t>
            </a:r>
            <a:r>
              <a:rPr lang="ar-EG" dirty="0"/>
              <a:t>ى: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676401" y="1219201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>
              <a:defRPr/>
            </a:pPr>
            <a:r>
              <a:rPr lang="ar-SA" dirty="0"/>
              <a:t>1- يُفصل طالب المستوى الأول إذا لم  يجتز30 ساعة معتمدة من المقررات التى سجل فيها وأدى فيها الإمتحان خلال أربعة فصول دراسية رئيسية</a:t>
            </a:r>
            <a:r>
              <a:rPr lang="en-US" dirty="0"/>
              <a:t>.</a:t>
            </a:r>
            <a:endParaRPr lang="en-US" sz="3200" dirty="0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676401" y="2514601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>
              <a:defRPr/>
            </a:pPr>
            <a:r>
              <a:rPr lang="ar-SA" dirty="0"/>
              <a:t>2- يُفصل طالب المستوى الثانى إذا لم  يجتز64 ساعة معتمدة من المقررات التى سجل فيها وأدى فيها الإمتحان خلال ثمانية فصول دراسية رئيسية</a:t>
            </a:r>
            <a:r>
              <a:rPr lang="ar-EG" dirty="0"/>
              <a:t>.</a:t>
            </a:r>
            <a:endParaRPr lang="en-US" sz="3200" dirty="0">
              <a:latin typeface="Franklin Gothic Boo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676401" y="3733801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>
              <a:defRPr/>
            </a:pPr>
            <a:r>
              <a:rPr lang="ar-EG" dirty="0"/>
              <a:t>3</a:t>
            </a:r>
            <a:r>
              <a:rPr lang="ar-SA" dirty="0"/>
              <a:t>- يُفصل طالب المستوى الثالث إذا لم  يجتز100 ساعة معتمدة من المقررات التى سجل فيها وأدى فيها الإمتحان خلال عشرة فصول دراسية</a:t>
            </a:r>
            <a:endParaRPr lang="en-US" sz="3200" dirty="0">
              <a:latin typeface="Franklin Gothic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1676401" y="5029201"/>
            <a:ext cx="8768985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dirty="0"/>
              <a:t>4</a:t>
            </a:r>
            <a:r>
              <a:rPr lang="ar-SA" dirty="0"/>
              <a:t>- اذا اجتاز الطالب 100 ساعة معتمدة على الأقل يكون له حق الاستمرار في الدراسة حتى التخرج بمصروفات يحددها مجلسى الطلية والجامعة.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9E1AD-4D76-4BBA-A4C0-039AEB99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0750" y="616902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BADCE181-A8CD-453F-AEAD-B413F96818E0}" type="slidenum">
              <a:rPr lang="en-US" altLang="ar-EG" sz="1100">
                <a:solidFill>
                  <a:srgbClr val="0A304A"/>
                </a:solidFill>
              </a:rPr>
              <a:pPr/>
              <a:t>13</a:t>
            </a:fld>
            <a:endParaRPr lang="en-US" altLang="ar-EG" sz="1100">
              <a:solidFill>
                <a:srgbClr val="0A304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4ED9C-C254-438B-A516-DA02C1418F48}"/>
              </a:ext>
            </a:extLst>
          </p:cNvPr>
          <p:cNvSpPr txBox="1"/>
          <p:nvPr/>
        </p:nvSpPr>
        <p:spPr>
          <a:xfrm>
            <a:off x="1752601" y="0"/>
            <a:ext cx="8761181" cy="156966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sz="3600" dirty="0">
                <a:solidFill>
                  <a:srgbClr val="FF0000"/>
                </a:solidFill>
              </a:rPr>
              <a:t>متطلبات التخرج </a:t>
            </a:r>
            <a:r>
              <a:rPr lang="ar-EG" sz="3600" dirty="0">
                <a:solidFill>
                  <a:srgbClr val="FF0000"/>
                </a:solidFill>
              </a:rPr>
              <a:t>:</a:t>
            </a:r>
            <a:endParaRPr lang="en-US" sz="3600" dirty="0">
              <a:solidFill>
                <a:srgbClr val="FF0000"/>
              </a:solidFill>
            </a:endParaRPr>
          </a:p>
          <a:p>
            <a:pPr marL="342900" indent="-285750" algn="justLow">
              <a:defRPr/>
            </a:pPr>
            <a:r>
              <a:rPr lang="ar-EG" sz="3200" dirty="0"/>
              <a:t>يجتاز  الطالب </a:t>
            </a:r>
            <a:r>
              <a:rPr lang="ar-SA" sz="3200" dirty="0"/>
              <a:t>بنجاح 136 ساعة معتمدة </a:t>
            </a:r>
            <a:r>
              <a:rPr lang="ar-SA" dirty="0"/>
              <a:t>بمعدل تراكمى لمتوسط النقاط </a:t>
            </a:r>
            <a:r>
              <a:rPr lang="en-US" dirty="0"/>
              <a:t>(</a:t>
            </a:r>
            <a:r>
              <a:rPr lang="en-US" dirty="0" err="1"/>
              <a:t>Comulative</a:t>
            </a:r>
            <a:r>
              <a:rPr lang="en-US" dirty="0"/>
              <a:t> GPA)</a:t>
            </a:r>
            <a:r>
              <a:rPr lang="ar-SA" dirty="0"/>
              <a:t> لا يقل عن 2</a:t>
            </a:r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2286001" y="1600201"/>
            <a:ext cx="7778385" cy="113877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الجامعة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8 ساعات معتمدة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إجبارى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.</a:t>
            </a:r>
            <a:r>
              <a:rPr lang="ar-SA" dirty="0"/>
              <a:t> </a:t>
            </a:r>
            <a:r>
              <a:rPr lang="ar-EG" dirty="0"/>
              <a:t>  (</a:t>
            </a:r>
            <a:r>
              <a:rPr lang="ar-EG" sz="3200" dirty="0">
                <a:solidFill>
                  <a:srgbClr val="FF0000"/>
                </a:solidFill>
              </a:rPr>
              <a:t>م ج</a:t>
            </a:r>
            <a:r>
              <a:rPr lang="ar-EG" sz="3200" dirty="0"/>
              <a:t>)</a:t>
            </a:r>
            <a:endParaRPr lang="en-US" sz="3200" dirty="0">
              <a:latin typeface="Franklin Gothic Book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C1CE4A-7C64-43FC-AC5E-79246FADE8BE}"/>
              </a:ext>
            </a:extLst>
          </p:cNvPr>
          <p:cNvSpPr txBox="1"/>
          <p:nvPr/>
        </p:nvSpPr>
        <p:spPr>
          <a:xfrm>
            <a:off x="1905001" y="2286001"/>
            <a:ext cx="8532581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</a:t>
            </a: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الكلية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sz="3600" dirty="0">
                <a:latin typeface="Times New Roman" panose="02020603050405020304" pitchFamily="18" charset="0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</a:rPr>
              <a:t>2</a:t>
            </a:r>
            <a:r>
              <a:rPr lang="ar-EG" sz="3600" dirty="0">
                <a:latin typeface="Times New Roman" panose="02020603050405020304" pitchFamily="18" charset="0"/>
              </a:rPr>
              <a:t>8</a:t>
            </a:r>
            <a:r>
              <a:rPr lang="ar-SA" sz="3600" dirty="0">
                <a:latin typeface="Times New Roman" panose="02020603050405020304" pitchFamily="18" charset="0"/>
              </a:rPr>
              <a:t> ساعة معتمده</a:t>
            </a:r>
            <a:r>
              <a:rPr lang="ar-EG" sz="3600" dirty="0"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2971800"/>
            <a:ext cx="8532581" cy="156966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sz="3200" dirty="0"/>
              <a:t>متطلبات التخصص: 88 ساعة معتمدة</a:t>
            </a:r>
            <a:r>
              <a:rPr lang="ar-SA" dirty="0"/>
              <a:t>، توزع بين </a:t>
            </a:r>
            <a:r>
              <a:rPr lang="ar-SA" sz="3200" dirty="0"/>
              <a:t>المقررات إلاجبارية (60 ساعة معتمدة) والمقررات الاختيارية (28 ساعة معتمدة) للتخصص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4114800"/>
            <a:ext cx="8532581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>
              <a:defRPr/>
            </a:pPr>
            <a:r>
              <a:rPr lang="ar-SA" dirty="0"/>
              <a:t>مقررات اختيارية حرة: 6 ساعات معتمدة من خارج مقررات التخصص</a:t>
            </a:r>
            <a:r>
              <a:rPr lang="en-US" dirty="0"/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4724401"/>
            <a:ext cx="853258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مشروع تخرج: كتابة مقال مرجعى أوتنفيذ مشروع تخرج بحثى (3) ساعات معتمدة.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5334001"/>
            <a:ext cx="8532581" cy="138499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تدريبات تطبيقية وميدانية لمدة ثمانية أسابيع داخل مؤسسات إنتاجية أو أحد المراكز البحثية أو الأقسام العلمية بالجامعة التى يدرس بها الطالب (3) ساعات معتمدة.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9E1AD-4D76-4BBA-A4C0-039AEB99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0750" y="616902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862EBDCA-3EC5-44DF-901B-44ACDCE418D3}" type="slidenum">
              <a:rPr lang="en-US" altLang="ar-EG" sz="1100">
                <a:solidFill>
                  <a:srgbClr val="0A304A"/>
                </a:solidFill>
              </a:rPr>
              <a:pPr/>
              <a:t>14</a:t>
            </a:fld>
            <a:endParaRPr lang="en-US" altLang="ar-EG" sz="1100">
              <a:solidFill>
                <a:srgbClr val="0A304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4ED9C-C254-438B-A516-DA02C1418F48}"/>
              </a:ext>
            </a:extLst>
          </p:cNvPr>
          <p:cNvSpPr txBox="1"/>
          <p:nvPr/>
        </p:nvSpPr>
        <p:spPr>
          <a:xfrm>
            <a:off x="1752601" y="152400"/>
            <a:ext cx="8761181" cy="144655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لا يُسمح للطالب الذي لا يحقق معدل تراكمى 2 (60% من الحد الأقصى لمجموع درجات المقررات التى درسها) بالتسجيل فى أكثر من 12 ساعة معتمدة فى الفصل الدراسى الواحد </a:t>
            </a:r>
            <a:r>
              <a:rPr lang="ar-SA" sz="3200" i="1" dirty="0">
                <a:solidFill>
                  <a:srgbClr val="FF0000"/>
                </a:solidFill>
              </a:rPr>
              <a:t>ويراقب أكاديميا </a:t>
            </a:r>
            <a:r>
              <a:rPr lang="ar-SA" dirty="0"/>
              <a:t>حتى يتجاوز هذا المعدل</a:t>
            </a:r>
            <a:r>
              <a:rPr lang="en-US" dirty="0"/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AD6A73-808F-4EA0-B0B2-ABBC63A48972}"/>
              </a:ext>
            </a:extLst>
          </p:cNvPr>
          <p:cNvSpPr txBox="1"/>
          <p:nvPr/>
        </p:nvSpPr>
        <p:spPr>
          <a:xfrm>
            <a:off x="2286001" y="1600201"/>
            <a:ext cx="7778385" cy="113877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indent="-285750"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الجامعة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8 ساعات معتمدة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إجبارى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.</a:t>
            </a:r>
            <a:r>
              <a:rPr lang="ar-SA" dirty="0"/>
              <a:t> </a:t>
            </a:r>
            <a:r>
              <a:rPr lang="ar-EG" dirty="0"/>
              <a:t>  (</a:t>
            </a:r>
            <a:r>
              <a:rPr lang="ar-EG" sz="3200" dirty="0">
                <a:solidFill>
                  <a:srgbClr val="FF0000"/>
                </a:solidFill>
              </a:rPr>
              <a:t>م ج</a:t>
            </a:r>
            <a:r>
              <a:rPr lang="ar-EG" sz="3200" dirty="0"/>
              <a:t>)</a:t>
            </a:r>
            <a:endParaRPr lang="en-US" sz="3200" dirty="0">
              <a:latin typeface="Franklin Gothic Book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C1CE4A-7C64-43FC-AC5E-79246FADE8BE}"/>
              </a:ext>
            </a:extLst>
          </p:cNvPr>
          <p:cNvSpPr txBox="1"/>
          <p:nvPr/>
        </p:nvSpPr>
        <p:spPr>
          <a:xfrm>
            <a:off x="1905001" y="2286001"/>
            <a:ext cx="8532581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>
              <a:defRPr/>
            </a:pP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م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طلبات </a:t>
            </a:r>
            <a:r>
              <a:rPr lang="ar-EG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الكلية</a:t>
            </a:r>
            <a:r>
              <a:rPr lang="ar-SA" sz="3600" dirty="0">
                <a:latin typeface="Times New Roman" panose="02020603050405020304" pitchFamily="18" charset="0"/>
                <a:ea typeface="Times New Roman" panose="02020603050405020304" pitchFamily="18" charset="0"/>
                <a:cs typeface="Mudir MT"/>
              </a:rPr>
              <a:t> </a:t>
            </a:r>
            <a:r>
              <a:rPr lang="ar-EG" sz="3600" dirty="0">
                <a:latin typeface="Times New Roman" panose="02020603050405020304" pitchFamily="18" charset="0"/>
              </a:rPr>
              <a:t>و هى </a:t>
            </a:r>
            <a:r>
              <a:rPr lang="ar-SA" sz="3600" dirty="0">
                <a:latin typeface="Times New Roman" panose="02020603050405020304" pitchFamily="18" charset="0"/>
              </a:rPr>
              <a:t>2</a:t>
            </a:r>
            <a:r>
              <a:rPr lang="ar-EG" sz="3600" dirty="0">
                <a:latin typeface="Times New Roman" panose="02020603050405020304" pitchFamily="18" charset="0"/>
              </a:rPr>
              <a:t>8</a:t>
            </a:r>
            <a:r>
              <a:rPr lang="ar-SA" sz="3600" dirty="0">
                <a:latin typeface="Times New Roman" panose="02020603050405020304" pitchFamily="18" charset="0"/>
              </a:rPr>
              <a:t> ساعة معتمده</a:t>
            </a:r>
            <a:r>
              <a:rPr lang="ar-EG" sz="3600" dirty="0"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2971800"/>
            <a:ext cx="8532581" cy="156966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sz="3200" dirty="0"/>
              <a:t>متطلبات التخصص: 88 ساعة معتمدة</a:t>
            </a:r>
            <a:r>
              <a:rPr lang="ar-SA" dirty="0"/>
              <a:t>، توزع بين </a:t>
            </a:r>
            <a:r>
              <a:rPr lang="ar-SA" sz="3200" dirty="0"/>
              <a:t>المقررات إلاجبارية (60 ساعة معتمدة) والمقررات الاختيارية (28 ساعة معتمدة) للتخصص</a:t>
            </a:r>
            <a:r>
              <a:rPr lang="ar-SA" dirty="0"/>
              <a:t>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4114800"/>
            <a:ext cx="8532581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algn="ctr">
              <a:defRPr/>
            </a:pPr>
            <a:r>
              <a:rPr lang="ar-SA" dirty="0"/>
              <a:t>مقررات اختيارية حرة: 6 ساعات معتمدة من خارج مقررات التخصص</a:t>
            </a:r>
            <a:r>
              <a:rPr lang="en-US" dirty="0"/>
              <a:t>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4724401"/>
            <a:ext cx="853258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مشروع تخرج: كتابة مقال مرجعى أوتنفيذ مشروع تخرج بحثى (3) ساعات معتمدة.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816C5-9787-4FBB-8333-8CE2B7F52BF9}"/>
              </a:ext>
            </a:extLst>
          </p:cNvPr>
          <p:cNvSpPr txBox="1"/>
          <p:nvPr/>
        </p:nvSpPr>
        <p:spPr>
          <a:xfrm>
            <a:off x="1905001" y="5334001"/>
            <a:ext cx="8532581" cy="138499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dirty="0"/>
              <a:t>تدريبات تطبيقية وميدانية لمدة ثمانية أسابيع داخل مؤسسات إنتاجية أو أحد المراكز البحثية أو الأقسام العلمية بالجامعة التى يدرس بها الطالب (3) ساعات معتمدة.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5248F-5EEA-4DBA-BADF-633A3681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21850" y="6451600"/>
            <a:ext cx="857250" cy="304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E159A781-6688-4ACE-8B0D-4CDBFA533884}" type="slidenum">
              <a:rPr lang="en-US" altLang="ar-EG">
                <a:solidFill>
                  <a:srgbClr val="0A304A"/>
                </a:solidFill>
              </a:rPr>
              <a:pPr/>
              <a:t>15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72C48100-DE7D-42D6-9351-CE90FBB7E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525" y="304800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>
              <a:buFont typeface="Wingdings" panose="05000000000000000000" pitchFamily="2" charset="2"/>
              <a:buChar char="v"/>
            </a:pPr>
            <a:r>
              <a:rPr lang="ar-EG" altLang="en-US" sz="3200" b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 pitchFamily="2" charset="-78"/>
              </a:rPr>
              <a:t>يتم حساب المعدل التراكمي للطالب بعد تسجيل 30 ساعة معتمدة.</a:t>
            </a:r>
            <a:endParaRPr lang="ar-EG" altLang="en-US" sz="3200">
              <a:solidFill>
                <a:srgbClr val="FFFF00"/>
              </a:solidFill>
              <a:ea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EFEDA5-3EF3-424B-A207-9C52E1100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438" y="939801"/>
            <a:ext cx="8120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EG" altLang="en-US" sz="2400" b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 pitchFamily="2" charset="-78"/>
              </a:rPr>
              <a:t>( معدل أقل من (2) يوجه له إنذارا أول    ( يراقب اكاديميا))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DB2EFCE-9599-4E0E-BF28-453ABF402AF2}"/>
              </a:ext>
            </a:extLst>
          </p:cNvPr>
          <p:cNvSpPr/>
          <p:nvPr/>
        </p:nvSpPr>
        <p:spPr>
          <a:xfrm>
            <a:off x="5715000" y="1371600"/>
            <a:ext cx="533400" cy="457200"/>
          </a:xfrm>
          <a:prstGeom prst="downArrow">
            <a:avLst/>
          </a:prstGeom>
          <a:solidFill>
            <a:srgbClr val="07E7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D6D63E-1245-4618-BBFF-649312A4A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1752601"/>
            <a:ext cx="89963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EG" altLang="en-US" sz="32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يسجل عددا من الساعات لا يزيد عن 12 ساعة في الفصل الدراسي التالي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90264F-E65B-4258-8C0D-0E2C5775D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1" y="2819400"/>
            <a:ext cx="64500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just" rtl="1" eaLnBrk="1" hangingPunct="1">
              <a:buFont typeface="Wingdings" panose="05000000000000000000" pitchFamily="2" charset="2"/>
              <a:buChar char="v"/>
            </a:pPr>
            <a:r>
              <a:rPr lang="ar-SA" alt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 الموضوع تحت الملاحظة األاكاديمية يجب أن يرفع معدله التراكمي إلى 2 فأكثر وذلك في مدة أقصاها أربعة فصول دراسية متتالية</a:t>
            </a:r>
            <a:endParaRPr lang="ar-EG" altLang="en-US" sz="28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9987CBA-D19D-4A69-B8ED-145118C27EF8}"/>
              </a:ext>
            </a:extLst>
          </p:cNvPr>
          <p:cNvSpPr/>
          <p:nvPr/>
        </p:nvSpPr>
        <p:spPr>
          <a:xfrm>
            <a:off x="5715000" y="3962401"/>
            <a:ext cx="533400" cy="377825"/>
          </a:xfrm>
          <a:prstGeom prst="downArrow">
            <a:avLst/>
          </a:prstGeom>
          <a:solidFill>
            <a:srgbClr val="07E7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C215FE-D828-44B5-85D6-DF099A01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4343401"/>
            <a:ext cx="7083425" cy="8302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/>
            <a:r>
              <a:rPr lang="ar-SA" altLang="en-US" sz="2400" b="1">
                <a:solidFill>
                  <a:srgbClr val="FFFF00"/>
                </a:solidFill>
              </a:rPr>
              <a:t>وإذا لم يحقق الطالب تقدير تراكمي 2 على الاقل بعد أربعة فصول دراسية يتم فصل الطالب نهائيا.</a:t>
            </a:r>
            <a:endParaRPr lang="en-US" altLang="en-US" sz="2400" b="1">
              <a:solidFill>
                <a:srgbClr val="FFFF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16BBB0-C9A3-4F7C-AF40-44D6D33FD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9" y="5233989"/>
            <a:ext cx="7839075" cy="1385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 pitchFamily="2" charset="-78"/>
              </a:rPr>
              <a:t>معدل الطالب أقل من ( 2)    ( بإنتهاء الفصل الدراسى الثانى </a:t>
            </a:r>
          </a:p>
          <a:p>
            <a:pPr algn="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 pitchFamily="2" charset="-78"/>
              </a:rPr>
              <a:t>بالمستوى الثانى ) </a:t>
            </a:r>
          </a:p>
          <a:p>
            <a:pPr algn="ctr" rtl="1" eaLnBrk="1" hangingPunct="1"/>
            <a:r>
              <a:rPr lang="ar-EG" altLang="en-US" sz="2800" b="1">
                <a:solidFill>
                  <a:srgbClr val="FFFF66"/>
                </a:solidFill>
                <a:latin typeface="Calibri" panose="020F0502020204030204" pitchFamily="34" charset="0"/>
                <a:ea typeface="Calibri" panose="020F0502020204030204" pitchFamily="34" charset="0"/>
                <a:cs typeface="Mudir MT" pitchFamily="2" charset="-78"/>
              </a:rPr>
              <a:t> يفصل الطالب من الكلية.</a:t>
            </a:r>
            <a:endParaRPr lang="ar-EG" altLang="en-US" sz="2800">
              <a:solidFill>
                <a:srgbClr val="FFFF66"/>
              </a:solidFill>
              <a:ea typeface="Calibri" panose="020F050202020403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B26E469-CE9F-48D3-A5B1-3FC3CC6CD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6" y="703264"/>
            <a:ext cx="9937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270DAB-864D-4D9A-A8D0-8C905F633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971800"/>
            <a:ext cx="985838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1444E1-5462-4134-B48E-E1E288623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6" y="5138739"/>
            <a:ext cx="1025525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27C54EB-2187-4BEC-A537-BDF199BFE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860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3200" b="1">
                <a:solidFill>
                  <a:srgbClr val="FFC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ويرسل إليه إنذار ثان إذا أكمل فصلين دراسيين </a:t>
            </a:r>
            <a:endParaRPr lang="en-US" altLang="en-US" sz="3200" b="1">
              <a:solidFill>
                <a:srgbClr val="FFC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/>
      <p:bldP spid="9" grpId="0" animBg="1"/>
      <p:bldP spid="10" grpId="0" animBg="1"/>
      <p:bldP spid="12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803E8-54B0-4F79-9A5D-11267FE7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16267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6B7DD86E-ACEE-4D53-8142-4E4382F7D245}" type="slidenum">
              <a:rPr lang="en-US" altLang="ar-EG">
                <a:solidFill>
                  <a:srgbClr val="0A304A"/>
                </a:solidFill>
              </a:rPr>
              <a:pPr/>
              <a:t>16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0026AD-0F4F-4D23-A5F8-3BCBC1400748}"/>
              </a:ext>
            </a:extLst>
          </p:cNvPr>
          <p:cNvSpPr/>
          <p:nvPr/>
        </p:nvSpPr>
        <p:spPr>
          <a:xfrm>
            <a:off x="4038600" y="228601"/>
            <a:ext cx="4343400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مواقع مهمة للطالب</a:t>
            </a:r>
            <a:endParaRPr lang="ar-EG" sz="4800" dirty="0">
              <a:solidFill>
                <a:schemeClr val="bg1"/>
              </a:solidFill>
            </a:endParaRPr>
          </a:p>
        </p:txBody>
      </p:sp>
      <p:pic>
        <p:nvPicPr>
          <p:cNvPr id="24582" name="Picture 10">
            <a:extLst>
              <a:ext uri="{FF2B5EF4-FFF2-40B4-BE49-F238E27FC236}">
                <a16:creationId xmlns:a16="http://schemas.microsoft.com/office/drawing/2014/main" id="{9EE18A90-8CE0-49F5-8CB5-A0441A9A2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1" y="2209801"/>
            <a:ext cx="15970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Rectangle 9">
            <a:extLst>
              <a:ext uri="{FF2B5EF4-FFF2-40B4-BE49-F238E27FC236}">
                <a16:creationId xmlns:a16="http://schemas.microsoft.com/office/drawing/2014/main" id="{79F7DC32-BC2C-4700-A64D-14061BF27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838200"/>
            <a:ext cx="137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br>
              <a:rPr lang="en-US" altLang="en-US" sz="2400">
                <a:solidFill>
                  <a:srgbClr val="FFFF00"/>
                </a:solidFill>
              </a:rPr>
            </a:br>
            <a:endParaRPr lang="en-US" altLang="en-US" sz="2400">
              <a:solidFill>
                <a:srgbClr val="FFFF00"/>
              </a:solidFill>
            </a:endParaRPr>
          </a:p>
          <a:p>
            <a:pPr rtl="1"/>
            <a:r>
              <a:rPr lang="ar-SA" alt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جامعة بنها</a:t>
            </a:r>
            <a:endParaRPr lang="en-US" altLang="en-US" sz="24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4584" name="Rectangle 11">
            <a:extLst>
              <a:ext uri="{FF2B5EF4-FFF2-40B4-BE49-F238E27FC236}">
                <a16:creationId xmlns:a16="http://schemas.microsoft.com/office/drawing/2014/main" id="{388AB175-2AED-4632-A744-13BF47299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1" y="1524001"/>
            <a:ext cx="1236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2400" b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كلية </a:t>
            </a:r>
            <a:r>
              <a:rPr lang="ar-SA" altLang="en-US" sz="2400" b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العلوم</a:t>
            </a:r>
            <a:endParaRPr lang="en-US" altLang="en-US" sz="2400" b="1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4585" name="Picture 9">
            <a:extLst>
              <a:ext uri="{FF2B5EF4-FFF2-40B4-BE49-F238E27FC236}">
                <a16:creationId xmlns:a16="http://schemas.microsoft.com/office/drawing/2014/main" id="{4D4EC54C-F475-4AF1-AD85-12B05A901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1"/>
            <a:ext cx="15240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Picture 8">
            <a:extLst>
              <a:ext uri="{FF2B5EF4-FFF2-40B4-BE49-F238E27FC236}">
                <a16:creationId xmlns:a16="http://schemas.microsoft.com/office/drawing/2014/main" id="{B74A28B1-1882-4124-AB04-3B0D1A965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1"/>
            <a:ext cx="15240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7" name="Rectangle 14">
            <a:extLst>
              <a:ext uri="{FF2B5EF4-FFF2-40B4-BE49-F238E27FC236}">
                <a16:creationId xmlns:a16="http://schemas.microsoft.com/office/drawing/2014/main" id="{C56C8696-2E16-4B4F-871B-A0AF2AB6D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1" y="1447801"/>
            <a:ext cx="296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2400" b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ar-SA" altLang="en-US" sz="2400" b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صفحة نظم المعلومات</a:t>
            </a:r>
            <a:r>
              <a:rPr lang="en-US" altLang="en-US" sz="2400" b="1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MIS</a:t>
            </a:r>
            <a:endParaRPr lang="en-US" altLang="en-US" sz="2400">
              <a:solidFill>
                <a:srgbClr val="FFFF00"/>
              </a:solidFill>
            </a:endParaRPr>
          </a:p>
        </p:txBody>
      </p:sp>
      <p:pic>
        <p:nvPicPr>
          <p:cNvPr id="24588" name="Picture 7">
            <a:extLst>
              <a:ext uri="{FF2B5EF4-FFF2-40B4-BE49-F238E27FC236}">
                <a16:creationId xmlns:a16="http://schemas.microsoft.com/office/drawing/2014/main" id="{7F0537CC-59FC-4FB4-92D5-219518D4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876801"/>
            <a:ext cx="15240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Rectangle 16">
            <a:extLst>
              <a:ext uri="{FF2B5EF4-FFF2-40B4-BE49-F238E27FC236}">
                <a16:creationId xmlns:a16="http://schemas.microsoft.com/office/drawing/2014/main" id="{D32A5DFA-61E6-4FD1-A38E-89304E068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267201"/>
            <a:ext cx="16827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ar-SA" alt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بوابة الطالب</a:t>
            </a:r>
            <a:endParaRPr lang="en-US" altLang="en-US" sz="24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90" name="Picture 1">
            <a:extLst>
              <a:ext uri="{FF2B5EF4-FFF2-40B4-BE49-F238E27FC236}">
                <a16:creationId xmlns:a16="http://schemas.microsoft.com/office/drawing/2014/main" id="{0D79803E-4B69-4079-BDE8-504AEB4EA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4876801"/>
            <a:ext cx="15144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1" name="Rectangle 18">
            <a:extLst>
              <a:ext uri="{FF2B5EF4-FFF2-40B4-BE49-F238E27FC236}">
                <a16:creationId xmlns:a16="http://schemas.microsoft.com/office/drawing/2014/main" id="{617E357A-08D2-4EB2-93CD-E979B74D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1" y="4343401"/>
            <a:ext cx="1935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2400" b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جداول كلية العلوم</a:t>
            </a:r>
            <a:endParaRPr lang="en-US" altLang="en-US" sz="2400" b="1">
              <a:solidFill>
                <a:srgbClr val="FFFF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4592" name="Picture 2">
            <a:extLst>
              <a:ext uri="{FF2B5EF4-FFF2-40B4-BE49-F238E27FC236}">
                <a16:creationId xmlns:a16="http://schemas.microsoft.com/office/drawing/2014/main" id="{859E6AA4-7862-474D-895A-FA75D1C57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16" t="14822" r="14905" b="61232"/>
          <a:stretch>
            <a:fillRect/>
          </a:stretch>
        </p:blipFill>
        <p:spPr bwMode="auto">
          <a:xfrm>
            <a:off x="2438400" y="4800600"/>
            <a:ext cx="14541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3" name="Rectangle 20">
            <a:extLst>
              <a:ext uri="{FF2B5EF4-FFF2-40B4-BE49-F238E27FC236}">
                <a16:creationId xmlns:a16="http://schemas.microsoft.com/office/drawing/2014/main" id="{5D7F6CCD-B56F-4CC1-A348-9E7398486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1"/>
            <a:ext cx="142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ar-SA" altLang="en-US" sz="2400" b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بنك المعرفة</a:t>
            </a:r>
            <a:endParaRPr lang="en-US" altLang="en-US" sz="2400">
              <a:solidFill>
                <a:srgbClr val="FFFF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7FCBC2-1DF7-41B3-BD21-1E30BB6CA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502" y="1268760"/>
            <a:ext cx="8681978" cy="43001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7620">
            <a:bevelT w="95250" h="31750"/>
            <a:bevelB w="139700" h="139700" prst="divot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0EB6C-1A70-4CBF-8A6A-41378B6B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04401" y="6553200"/>
            <a:ext cx="855663" cy="304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76393688-BAC8-4A92-A55D-855C43305B91}" type="slidenum">
              <a:rPr lang="en-US" altLang="ar-EG" sz="1400">
                <a:solidFill>
                  <a:srgbClr val="0A304A"/>
                </a:solidFill>
              </a:rPr>
              <a:pPr/>
              <a:t>2</a:t>
            </a:fld>
            <a:endParaRPr lang="en-US" altLang="ar-EG" sz="1400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E20F8-123C-4E27-B9C1-8F2994E200AE}"/>
              </a:ext>
            </a:extLst>
          </p:cNvPr>
          <p:cNvSpPr/>
          <p:nvPr/>
        </p:nvSpPr>
        <p:spPr>
          <a:xfrm>
            <a:off x="4038600" y="381001"/>
            <a:ext cx="3962400" cy="830997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الإرشاد الأكاديمى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B715D93-B746-4D66-9043-3997D76B2ED2}"/>
              </a:ext>
            </a:extLst>
          </p:cNvPr>
          <p:cNvSpPr/>
          <p:nvPr/>
        </p:nvSpPr>
        <p:spPr>
          <a:xfrm>
            <a:off x="2438400" y="2133600"/>
            <a:ext cx="7543800" cy="3352800"/>
          </a:xfrm>
          <a:prstGeom prst="roundRect">
            <a:avLst/>
          </a:prstGeom>
          <a:solidFill>
            <a:srgbClr val="FFFF66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هى عملية اشرافية من اعضاء هيئة التدريس تهدف الى م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ساعدة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و توجيه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الط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ا</a:t>
            </a:r>
            <a:r>
              <a:rPr lang="ar-SA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لب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فى حياته الجامعية</a:t>
            </a:r>
            <a:r>
              <a:rPr lang="ar-EG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PT Simple Bold Ruled" pitchFamily="2" charset="-78"/>
              </a:rPr>
              <a:t>.</a:t>
            </a:r>
            <a:endParaRPr lang="ar-EG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662C2-EC20-4693-ACAF-3FC9ED80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26613" y="618807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1C073DC7-459C-40D8-A5E2-2BADFD8C10D8}" type="slidenum">
              <a:rPr lang="en-US" altLang="ar-EG" sz="1400">
                <a:solidFill>
                  <a:srgbClr val="0A304A"/>
                </a:solidFill>
              </a:rPr>
              <a:pPr/>
              <a:t>3</a:t>
            </a:fld>
            <a:endParaRPr lang="en-US" altLang="ar-EG" sz="1400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0FA10-FB4D-4FD3-A0B4-15CE322BAF6C}"/>
              </a:ext>
            </a:extLst>
          </p:cNvPr>
          <p:cNvSpPr/>
          <p:nvPr/>
        </p:nvSpPr>
        <p:spPr>
          <a:xfrm>
            <a:off x="3768433" y="411044"/>
            <a:ext cx="5070767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SA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هدف الإرشاد الأكاديمى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E01747-E6AC-42EC-8DB7-89106DBC3D8B}"/>
              </a:ext>
            </a:extLst>
          </p:cNvPr>
          <p:cNvCxnSpPr>
            <a:cxnSpLocks/>
          </p:cNvCxnSpPr>
          <p:nvPr/>
        </p:nvCxnSpPr>
        <p:spPr>
          <a:xfrm flipH="1">
            <a:off x="5105401" y="1371601"/>
            <a:ext cx="855663" cy="690563"/>
          </a:xfrm>
          <a:prstGeom prst="straightConnector1">
            <a:avLst/>
          </a:prstGeom>
          <a:ln w="57150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69C844-87C2-4D3B-9D4E-64E4AAB7F0AB}"/>
              </a:ext>
            </a:extLst>
          </p:cNvPr>
          <p:cNvCxnSpPr>
            <a:cxnSpLocks/>
          </p:cNvCxnSpPr>
          <p:nvPr/>
        </p:nvCxnSpPr>
        <p:spPr>
          <a:xfrm>
            <a:off x="6515100" y="1435101"/>
            <a:ext cx="876300" cy="627063"/>
          </a:xfrm>
          <a:prstGeom prst="straightConnector1">
            <a:avLst/>
          </a:prstGeom>
          <a:ln w="57150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7B0F663-ADC4-4D0F-BDDD-AFECEAB53FD6}"/>
              </a:ext>
            </a:extLst>
          </p:cNvPr>
          <p:cNvSpPr/>
          <p:nvPr/>
        </p:nvSpPr>
        <p:spPr>
          <a:xfrm>
            <a:off x="3472564" y="2297133"/>
            <a:ext cx="2819400" cy="1066800"/>
          </a:xfrm>
          <a:prstGeom prst="roundRect">
            <a:avLst/>
          </a:prstGeom>
          <a:solidFill>
            <a:srgbClr val="00CC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EG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معنوى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E532D4B-0EB0-4A97-89EC-0AB42D87A744}"/>
              </a:ext>
            </a:extLst>
          </p:cNvPr>
          <p:cNvSpPr/>
          <p:nvPr/>
        </p:nvSpPr>
        <p:spPr>
          <a:xfrm>
            <a:off x="6769250" y="2261420"/>
            <a:ext cx="2819400" cy="1066800"/>
          </a:xfrm>
          <a:prstGeom prst="roundRect">
            <a:avLst/>
          </a:prstGeom>
          <a:solidFill>
            <a:srgbClr val="00CC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EG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أكاديمى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322353E6-0F6E-41B6-B788-6C6397AB50BD}"/>
              </a:ext>
            </a:extLst>
          </p:cNvPr>
          <p:cNvSpPr/>
          <p:nvPr/>
        </p:nvSpPr>
        <p:spPr>
          <a:xfrm>
            <a:off x="8066088" y="3363914"/>
            <a:ext cx="457200" cy="744537"/>
          </a:xfrm>
          <a:prstGeom prst="downArrow">
            <a:avLst/>
          </a:prstGeom>
          <a:solidFill>
            <a:srgbClr val="0103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E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4862FC-C71A-4EE4-9B74-1F9F2D3B37DD}"/>
              </a:ext>
            </a:extLst>
          </p:cNvPr>
          <p:cNvSpPr txBox="1"/>
          <p:nvPr/>
        </p:nvSpPr>
        <p:spPr>
          <a:xfrm>
            <a:off x="6682095" y="4192756"/>
            <a:ext cx="3247853" cy="18158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مساعدة الطالب فى اختيار مقرراته الدراسية ووضع خطة مستقبلية للساعات الدراسية لانهاء دراسته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29B8D9-FAE7-4253-AD58-0D73FEAD7CDD}"/>
              </a:ext>
            </a:extLst>
          </p:cNvPr>
          <p:cNvSpPr txBox="1"/>
          <p:nvPr/>
        </p:nvSpPr>
        <p:spPr>
          <a:xfrm>
            <a:off x="3403294" y="3669764"/>
            <a:ext cx="2804692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1">
            <a:spAutoFit/>
          </a:bodyPr>
          <a:lstStyle/>
          <a:p>
            <a:pPr marL="285750" indent="-285750" algn="just" rtl="1">
              <a:buFont typeface="Wingdings" panose="05000000000000000000" pitchFamily="2" charset="2"/>
              <a:buChar char="q"/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بحث المشكلات التى يواجهها الطالب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5C3B3F-F340-489C-8730-813DD623A88A}"/>
              </a:ext>
            </a:extLst>
          </p:cNvPr>
          <p:cNvCxnSpPr>
            <a:cxnSpLocks/>
            <a:endCxn id="21" idx="3"/>
          </p:cNvCxnSpPr>
          <p:nvPr/>
        </p:nvCxnSpPr>
        <p:spPr>
          <a:xfrm flipH="1" flipV="1">
            <a:off x="2868613" y="3101975"/>
            <a:ext cx="419100" cy="889000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506F649-DF49-408F-B3BF-360EE75D0AB7}"/>
              </a:ext>
            </a:extLst>
          </p:cNvPr>
          <p:cNvCxnSpPr>
            <a:cxnSpLocks/>
          </p:cNvCxnSpPr>
          <p:nvPr/>
        </p:nvCxnSpPr>
        <p:spPr>
          <a:xfrm flipH="1">
            <a:off x="2695575" y="4043364"/>
            <a:ext cx="604838" cy="534987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B933147-AA02-4C23-9ED2-F0EB9BEB92BC}"/>
              </a:ext>
            </a:extLst>
          </p:cNvPr>
          <p:cNvCxnSpPr>
            <a:cxnSpLocks/>
          </p:cNvCxnSpPr>
          <p:nvPr/>
        </p:nvCxnSpPr>
        <p:spPr>
          <a:xfrm flipH="1">
            <a:off x="2709864" y="4010025"/>
            <a:ext cx="604837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AF43F96-F56D-4AE2-87C1-A34061F42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4241801"/>
            <a:ext cx="1039812" cy="523875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ar-EG" alt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تربوية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18E72C-1913-4587-B595-F215CFFB9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1" y="3562351"/>
            <a:ext cx="1122363" cy="523875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ar-EG" alt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اجتماعية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98F546-F6D3-4586-8864-BAA5E5DB9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5" y="2840039"/>
            <a:ext cx="1169988" cy="523875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ar-EG" altLang="en-US" sz="280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شخصية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1D5E05-FA98-4C4F-9C22-B50941E32CA0}"/>
              </a:ext>
            </a:extLst>
          </p:cNvPr>
          <p:cNvSpPr txBox="1"/>
          <p:nvPr/>
        </p:nvSpPr>
        <p:spPr>
          <a:xfrm>
            <a:off x="2753600" y="4729207"/>
            <a:ext cx="3454387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1">
            <a:spAutoFit/>
          </a:bodyPr>
          <a:lstStyle>
            <a:defPPr>
              <a:defRPr lang="en-US"/>
            </a:defPPr>
            <a:lvl1pPr marL="285750" indent="-285750" algn="just" rtl="1">
              <a:buFont typeface="Wingdings" panose="05000000000000000000" pitchFamily="2" charset="2"/>
              <a:buChar char="q"/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dirty="0"/>
              <a:t> اكتشاف مهارات الطالب و كيفية الاستفادة منها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B68DA0-EAC6-47D1-BEA0-63488C54B975}"/>
              </a:ext>
            </a:extLst>
          </p:cNvPr>
          <p:cNvSpPr txBox="1"/>
          <p:nvPr/>
        </p:nvSpPr>
        <p:spPr>
          <a:xfrm>
            <a:off x="2709917" y="5788650"/>
            <a:ext cx="3582047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rtlCol="1">
            <a:spAutoFit/>
          </a:bodyPr>
          <a:lstStyle>
            <a:defPPr>
              <a:defRPr lang="en-US"/>
            </a:defPPr>
            <a:lvl1pPr marL="285750" indent="-285750" algn="just" rtl="1">
              <a:buFont typeface="Wingdings" panose="05000000000000000000" pitchFamily="2" charset="2"/>
              <a:buChar char="q"/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dirty="0"/>
              <a:t> مساعدة الطالب فى التواصل مع المجتمع الجامعى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2013" y="6188076"/>
            <a:ext cx="855662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47D0836A-10AD-4723-95BA-318647F5F9FE}" type="slidenum">
              <a:rPr lang="en-US" altLang="ar-EG">
                <a:solidFill>
                  <a:srgbClr val="0A304A"/>
                </a:solidFill>
              </a:rPr>
              <a:pPr/>
              <a:t>4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31573C-1C7F-4A1C-8543-82553240B9A8}"/>
              </a:ext>
            </a:extLst>
          </p:cNvPr>
          <p:cNvSpPr/>
          <p:nvPr/>
        </p:nvSpPr>
        <p:spPr>
          <a:xfrm>
            <a:off x="3022989" y="304801"/>
            <a:ext cx="6248399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آليات تفعيل الارشاد الاكاديمى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35D57D-96C9-49E4-8227-D4E31275B767}"/>
              </a:ext>
            </a:extLst>
          </p:cNvPr>
          <p:cNvSpPr txBox="1"/>
          <p:nvPr/>
        </p:nvSpPr>
        <p:spPr>
          <a:xfrm>
            <a:off x="7359444" y="1410490"/>
            <a:ext cx="2786057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الهيكل التنظيمى للوحدة.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FC42B-ED7D-4326-9D38-FF453B7B66E5}"/>
              </a:ext>
            </a:extLst>
          </p:cNvPr>
          <p:cNvSpPr txBox="1"/>
          <p:nvPr/>
        </p:nvSpPr>
        <p:spPr>
          <a:xfrm>
            <a:off x="4527004" y="2141419"/>
            <a:ext cx="5224457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تشكيل مجموعة من المرشدين الاكادميين الاكفاء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FFEE5B-CD5D-4A30-A353-7A8D7EC73380}"/>
              </a:ext>
            </a:extLst>
          </p:cNvPr>
          <p:cNvSpPr txBox="1"/>
          <p:nvPr/>
        </p:nvSpPr>
        <p:spPr>
          <a:xfrm>
            <a:off x="2760407" y="2841404"/>
            <a:ext cx="6506064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altLang="ar-SA" dirty="0"/>
              <a:t>الإعداد المسبق للمرشد</a:t>
            </a:r>
            <a:r>
              <a:rPr lang="ar-EG" altLang="ar-SA" dirty="0"/>
              <a:t>الاكاديمي</a:t>
            </a:r>
            <a:r>
              <a:rPr lang="ar-SA" altLang="ar-SA" dirty="0"/>
              <a:t> </a:t>
            </a:r>
            <a:r>
              <a:rPr lang="ar-EG" altLang="ar-SA" dirty="0"/>
              <a:t>لتوفر مستوى جيد من الخبرة</a:t>
            </a:r>
            <a:endParaRPr lang="ar-E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E55057-6940-4376-8B41-F85CADC28BDC}"/>
              </a:ext>
            </a:extLst>
          </p:cNvPr>
          <p:cNvSpPr txBox="1"/>
          <p:nvPr/>
        </p:nvSpPr>
        <p:spPr>
          <a:xfrm>
            <a:off x="2057401" y="3571189"/>
            <a:ext cx="632246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توزيع الطلاب على المرشديين الاكادميين فى مجموعات صغيرة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845E2-0740-4F31-9A21-8DA7335EA8D8}"/>
              </a:ext>
            </a:extLst>
          </p:cNvPr>
          <p:cNvSpPr txBox="1"/>
          <p:nvPr/>
        </p:nvSpPr>
        <p:spPr>
          <a:xfrm>
            <a:off x="2546874" y="4295418"/>
            <a:ext cx="6658464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altLang="ar-SA" dirty="0"/>
              <a:t>إعداد وتصميم مجموعة من النماذج الخاصة بالإرشاد الأكاديمي</a:t>
            </a:r>
            <a:endParaRPr lang="ar-E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0278D-8A77-4F9A-BD24-DBEF35D533C8}"/>
              </a:ext>
            </a:extLst>
          </p:cNvPr>
          <p:cNvSpPr txBox="1"/>
          <p:nvPr/>
        </p:nvSpPr>
        <p:spPr>
          <a:xfrm>
            <a:off x="3962400" y="5128554"/>
            <a:ext cx="5789060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altLang="ar-SA"/>
              <a:t>أعداد دليل </a:t>
            </a:r>
            <a:r>
              <a:rPr lang="ar-EG" altLang="ar-SA" dirty="0"/>
              <a:t>للطالب للاطلاع عليه و الالمام بلائحة الكلية</a:t>
            </a:r>
            <a:endParaRPr lang="ar-E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741AA-F836-4C34-9181-FB92904E66C1}"/>
              </a:ext>
            </a:extLst>
          </p:cNvPr>
          <p:cNvSpPr txBox="1"/>
          <p:nvPr/>
        </p:nvSpPr>
        <p:spPr>
          <a:xfrm>
            <a:off x="7467600" y="5905127"/>
            <a:ext cx="2677900" cy="52322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توعية الطالب بواجباته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803E8-54B0-4F79-9A5D-11267FE7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77400" y="616267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28B043E6-AFF2-4C4F-9BF5-DDAEA3CE5810}" type="slidenum">
              <a:rPr lang="en-US" altLang="ar-EG">
                <a:solidFill>
                  <a:srgbClr val="0A304A"/>
                </a:solidFill>
              </a:rPr>
              <a:pPr/>
              <a:t>5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0026AD-0F4F-4D23-A5F8-3BCBC1400748}"/>
              </a:ext>
            </a:extLst>
          </p:cNvPr>
          <p:cNvSpPr/>
          <p:nvPr/>
        </p:nvSpPr>
        <p:spPr>
          <a:xfrm>
            <a:off x="4572001" y="228601"/>
            <a:ext cx="3251587" cy="83099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4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واجبات الطالب</a:t>
            </a:r>
            <a:endParaRPr lang="ar-EG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CB1112-D2FE-4771-9086-E9972C3720F5}"/>
              </a:ext>
            </a:extLst>
          </p:cNvPr>
          <p:cNvSpPr txBox="1"/>
          <p:nvPr/>
        </p:nvSpPr>
        <p:spPr>
          <a:xfrm>
            <a:off x="1828801" y="1295401"/>
            <a:ext cx="846910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مباشرة بالمرشد الاكاديمى الخاص به فور توفر القوائم الخاصة بالتوزيع.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87864E-7627-488D-9608-3DDBE5DA93D3}"/>
              </a:ext>
            </a:extLst>
          </p:cNvPr>
          <p:cNvSpPr txBox="1"/>
          <p:nvPr/>
        </p:nvSpPr>
        <p:spPr>
          <a:xfrm>
            <a:off x="3276601" y="2153583"/>
            <a:ext cx="702130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تحديد وسيلة الاتصال فى المستقبل و اخذ بيانات المرشد الاكاديمى.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BB24DF-4A1E-441F-9B32-F434AF697068}"/>
              </a:ext>
            </a:extLst>
          </p:cNvPr>
          <p:cNvSpPr txBox="1"/>
          <p:nvPr/>
        </p:nvSpPr>
        <p:spPr>
          <a:xfrm>
            <a:off x="2971801" y="2914675"/>
            <a:ext cx="732610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SA" altLang="en-US" dirty="0"/>
              <a:t>وضع برنامجا دراسيا </a:t>
            </a:r>
            <a:r>
              <a:rPr lang="ar-EG" altLang="en-US" dirty="0"/>
              <a:t>كل ترم و التخطيط لما </a:t>
            </a:r>
            <a:r>
              <a:rPr lang="ar-SA" altLang="en-US" dirty="0"/>
              <a:t>يدرسه في الفصول اللاحقة</a:t>
            </a:r>
            <a:endParaRPr lang="ar-E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9AAA0D-B068-4F1C-9DB1-A940C6AECBD9}"/>
              </a:ext>
            </a:extLst>
          </p:cNvPr>
          <p:cNvSpPr txBox="1"/>
          <p:nvPr/>
        </p:nvSpPr>
        <p:spPr>
          <a:xfrm>
            <a:off x="1828801" y="3779050"/>
            <a:ext cx="8469101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>
            <a:defPPr>
              <a:defRPr lang="en-US"/>
            </a:defPPr>
            <a:lvl1pPr algn="just" rtl="1">
              <a:defRPr sz="2800" b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>
              <a:defRPr/>
            </a:pPr>
            <a:r>
              <a:rPr lang="ar-EG" altLang="en-US" dirty="0"/>
              <a:t>اعلام </a:t>
            </a:r>
            <a:r>
              <a:rPr lang="ar-SA" altLang="en-US" dirty="0"/>
              <a:t>المرشد الأكاديمي بالتغيرات </a:t>
            </a:r>
            <a:r>
              <a:rPr lang="ar-EG" altLang="en-US" dirty="0"/>
              <a:t>فى </a:t>
            </a:r>
            <a:r>
              <a:rPr lang="ar-SA" altLang="en-US" dirty="0"/>
              <a:t> </a:t>
            </a:r>
            <a:r>
              <a:rPr lang="ar-EG" altLang="en-US" dirty="0"/>
              <a:t>الخطة الدراسية</a:t>
            </a:r>
            <a:r>
              <a:rPr lang="ar-SA" altLang="en-US" dirty="0"/>
              <a:t> والتي قد تؤثر على  أدائه أو أهدافه الدراسية</a:t>
            </a:r>
            <a:r>
              <a:rPr lang="ar-EG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4BA12B-1968-45C2-8154-415A1A1A7998}"/>
              </a:ext>
            </a:extLst>
          </p:cNvPr>
          <p:cNvSpPr txBox="1"/>
          <p:nvPr/>
        </p:nvSpPr>
        <p:spPr>
          <a:xfrm>
            <a:off x="2647335" y="5055259"/>
            <a:ext cx="7586656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فى حالة تعثر الطالب فى اى نشاط عليه الاتصال مباشرة بالمرشد الاكاديمى.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0B8A33-181E-4A54-86A6-EBC6E0168FA1}"/>
              </a:ext>
            </a:extLst>
          </p:cNvPr>
          <p:cNvSpPr txBox="1"/>
          <p:nvPr/>
        </p:nvSpPr>
        <p:spPr>
          <a:xfrm>
            <a:off x="4572001" y="5880451"/>
            <a:ext cx="5661990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1">
            <a:spAutoFit/>
          </a:bodyPr>
          <a:lstStyle/>
          <a:p>
            <a:pPr algn="just" rtl="1">
              <a:defRPr/>
            </a:pPr>
            <a:r>
              <a:rPr lang="ar-EG" sz="2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هو المسئول الاول و الاخير عن تقدمه الدراسى.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72E5-43C5-487E-B7FE-9092FEDEE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52013" y="6188076"/>
            <a:ext cx="855662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72356E6-0811-42FD-9EF3-057162AA1CC5}" type="slidenum">
              <a:rPr lang="en-US" altLang="ar-EG">
                <a:solidFill>
                  <a:srgbClr val="0A304A"/>
                </a:solidFill>
              </a:rPr>
              <a:pPr/>
              <a:t>6</a:t>
            </a:fld>
            <a:endParaRPr lang="en-US" altLang="ar-EG">
              <a:solidFill>
                <a:srgbClr val="0A304A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374A45-62B0-4AA6-BCAD-CA4B31E94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42594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D3A5C75-10E7-4815-9FD4-C7DD8B5130AB}"/>
              </a:ext>
            </a:extLst>
          </p:cNvPr>
          <p:cNvSpPr/>
          <p:nvPr/>
        </p:nvSpPr>
        <p:spPr>
          <a:xfrm>
            <a:off x="5707214" y="5227546"/>
            <a:ext cx="1348961" cy="144655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أقسام </a:t>
            </a:r>
          </a:p>
          <a:p>
            <a:pPr algn="ctr">
              <a:defRPr/>
            </a:pPr>
            <a:r>
              <a:rPr lang="ar-EG" sz="44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الكلية</a:t>
            </a:r>
            <a:endParaRPr lang="ar-EG" sz="44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5C7988-B6BE-4C88-9916-85CD9FB07C8E}"/>
              </a:ext>
            </a:extLst>
          </p:cNvPr>
          <p:cNvSpPr/>
          <p:nvPr/>
        </p:nvSpPr>
        <p:spPr>
          <a:xfrm>
            <a:off x="6324600" y="3733801"/>
            <a:ext cx="121920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الكيمياء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2A89C1-4A72-4471-90E0-B686519F796F}"/>
              </a:ext>
            </a:extLst>
          </p:cNvPr>
          <p:cNvSpPr/>
          <p:nvPr/>
        </p:nvSpPr>
        <p:spPr>
          <a:xfrm>
            <a:off x="3779238" y="3915633"/>
            <a:ext cx="1295400" cy="584775"/>
          </a:xfrm>
          <a:prstGeom prst="rect">
            <a:avLst/>
          </a:prstGeom>
          <a:solidFill>
            <a:srgbClr val="0033C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rgbClr val="FFFF00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الحشرات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631910-4CC5-409F-B401-C2FE2FE32D74}"/>
              </a:ext>
            </a:extLst>
          </p:cNvPr>
          <p:cNvSpPr/>
          <p:nvPr/>
        </p:nvSpPr>
        <p:spPr>
          <a:xfrm>
            <a:off x="3765755" y="3062884"/>
            <a:ext cx="1676400" cy="584775"/>
          </a:xfrm>
          <a:prstGeom prst="rect">
            <a:avLst/>
          </a:prstGeom>
          <a:solidFill>
            <a:srgbClr val="07E70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الجيولوجيا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EA11AE-747F-477E-8F37-31C47E60D0E6}"/>
              </a:ext>
            </a:extLst>
          </p:cNvPr>
          <p:cNvSpPr/>
          <p:nvPr/>
        </p:nvSpPr>
        <p:spPr>
          <a:xfrm>
            <a:off x="4343400" y="1828801"/>
            <a:ext cx="1219200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الحيوان</a:t>
            </a:r>
            <a:endParaRPr lang="ar-EG" sz="32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A0EBF32-25F6-4657-9BC2-A6162014D169}"/>
              </a:ext>
            </a:extLst>
          </p:cNvPr>
          <p:cNvSpPr/>
          <p:nvPr/>
        </p:nvSpPr>
        <p:spPr>
          <a:xfrm>
            <a:off x="5105400" y="762001"/>
            <a:ext cx="1981200" cy="95410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ar-EG" sz="28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النبات و الميكروبيولوجى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AABA2C5-2023-41A6-9BBD-CF69D87C5B4A}"/>
              </a:ext>
            </a:extLst>
          </p:cNvPr>
          <p:cNvSpPr/>
          <p:nvPr/>
        </p:nvSpPr>
        <p:spPr>
          <a:xfrm>
            <a:off x="6467168" y="2053438"/>
            <a:ext cx="1600200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الرياضيات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79B1E3-5248-4B90-8E48-CDBAA22D64BB}"/>
              </a:ext>
            </a:extLst>
          </p:cNvPr>
          <p:cNvSpPr/>
          <p:nvPr/>
        </p:nvSpPr>
        <p:spPr>
          <a:xfrm>
            <a:off x="7201514" y="2861428"/>
            <a:ext cx="12192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32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الفيزياء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EE9795-93F4-4F49-9762-2389A87AD1E1}"/>
              </a:ext>
            </a:extLst>
          </p:cNvPr>
          <p:cNvSpPr/>
          <p:nvPr/>
        </p:nvSpPr>
        <p:spPr>
          <a:xfrm>
            <a:off x="8503514" y="4759742"/>
            <a:ext cx="1402487" cy="40011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الكيمياءالخاص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F225B1-19E4-498A-8B04-F65A4D0762E8}"/>
              </a:ext>
            </a:extLst>
          </p:cNvPr>
          <p:cNvSpPr/>
          <p:nvPr/>
        </p:nvSpPr>
        <p:spPr>
          <a:xfrm>
            <a:off x="8912302" y="4189954"/>
            <a:ext cx="1527098" cy="40011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كيمياء تطبيقية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ADCDFFC-751C-41A2-8C1F-E9CA41FAF872}"/>
              </a:ext>
            </a:extLst>
          </p:cNvPr>
          <p:cNvSpPr/>
          <p:nvPr/>
        </p:nvSpPr>
        <p:spPr>
          <a:xfrm>
            <a:off x="8868217" y="3561820"/>
            <a:ext cx="1571183" cy="40011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ك و كيمياء اشع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1A24F-BAFB-47B5-AF08-ECD1CC541260}"/>
              </a:ext>
            </a:extLst>
          </p:cNvPr>
          <p:cNvSpPr/>
          <p:nvPr/>
        </p:nvSpPr>
        <p:spPr>
          <a:xfrm>
            <a:off x="9389168" y="2904816"/>
            <a:ext cx="89783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الفيزياء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642B8C-BEB2-4234-B926-2B03FD4A10BB}"/>
              </a:ext>
            </a:extLst>
          </p:cNvPr>
          <p:cNvSpPr/>
          <p:nvPr/>
        </p:nvSpPr>
        <p:spPr>
          <a:xfrm>
            <a:off x="8229601" y="2133600"/>
            <a:ext cx="1614639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الفيزياء الحيوية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E40C680-DFF5-4F2C-BD64-99AAE7E70EDB}"/>
              </a:ext>
            </a:extLst>
          </p:cNvPr>
          <p:cNvSpPr/>
          <p:nvPr/>
        </p:nvSpPr>
        <p:spPr>
          <a:xfrm>
            <a:off x="7335502" y="1042525"/>
            <a:ext cx="1289641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علوم الحاسب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FEDE2D-A633-4736-9060-1862F63AD3C6}"/>
              </a:ext>
            </a:extLst>
          </p:cNvPr>
          <p:cNvSpPr/>
          <p:nvPr/>
        </p:nvSpPr>
        <p:spPr>
          <a:xfrm>
            <a:off x="8941848" y="1049610"/>
            <a:ext cx="1116553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الرياضيات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485A15-E1C1-4B96-BB8B-E3F0BB1D6494}"/>
              </a:ext>
            </a:extLst>
          </p:cNvPr>
          <p:cNvSpPr/>
          <p:nvPr/>
        </p:nvSpPr>
        <p:spPr>
          <a:xfrm>
            <a:off x="9060873" y="1676400"/>
            <a:ext cx="1634836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الاحصاءالرياضى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E89652-6D26-487F-AFBA-65C3414263A3}"/>
              </a:ext>
            </a:extLst>
          </p:cNvPr>
          <p:cNvSpPr/>
          <p:nvPr/>
        </p:nvSpPr>
        <p:spPr>
          <a:xfrm>
            <a:off x="5334000" y="0"/>
            <a:ext cx="2362200" cy="4001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الميكروبيولوجى و الكيمياء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61A686-8EF8-44FF-BB27-AE571E5F61D2}"/>
              </a:ext>
            </a:extLst>
          </p:cNvPr>
          <p:cNvSpPr/>
          <p:nvPr/>
        </p:nvSpPr>
        <p:spPr>
          <a:xfrm>
            <a:off x="7391401" y="381000"/>
            <a:ext cx="1636761" cy="40011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النبات والكيمياء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9E5DB8F-778D-4DFB-9469-4F4233761038}"/>
              </a:ext>
            </a:extLst>
          </p:cNvPr>
          <p:cNvSpPr/>
          <p:nvPr/>
        </p:nvSpPr>
        <p:spPr>
          <a:xfrm>
            <a:off x="1524001" y="3322069"/>
            <a:ext cx="1521050" cy="400110"/>
          </a:xfrm>
          <a:prstGeom prst="rect">
            <a:avLst/>
          </a:prstGeom>
          <a:solidFill>
            <a:srgbClr val="07E70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ك و الجيولوجيا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06FFE6B-F618-49EF-B25D-ADB904849E1D}"/>
              </a:ext>
            </a:extLst>
          </p:cNvPr>
          <p:cNvSpPr/>
          <p:nvPr/>
        </p:nvSpPr>
        <p:spPr>
          <a:xfrm>
            <a:off x="1717676" y="5025986"/>
            <a:ext cx="2397124" cy="400110"/>
          </a:xfrm>
          <a:prstGeom prst="rect">
            <a:avLst/>
          </a:prstGeom>
          <a:solidFill>
            <a:srgbClr val="0033C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rgbClr val="FFFF00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الحشرات و الميكروبيولوجى</a:t>
            </a:r>
            <a:endParaRPr lang="ar-EG" sz="2000" dirty="0">
              <a:solidFill>
                <a:srgbClr val="FFFF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EF45F4-5506-42B8-9B90-198BE2B836E6}"/>
              </a:ext>
            </a:extLst>
          </p:cNvPr>
          <p:cNvSpPr/>
          <p:nvPr/>
        </p:nvSpPr>
        <p:spPr>
          <a:xfrm>
            <a:off x="1905000" y="1396203"/>
            <a:ext cx="1874238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علم الحيوان و البيئة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424504-D448-4140-A4EB-F24528140847}"/>
              </a:ext>
            </a:extLst>
          </p:cNvPr>
          <p:cNvSpPr/>
          <p:nvPr/>
        </p:nvSpPr>
        <p:spPr>
          <a:xfrm>
            <a:off x="1905000" y="762000"/>
            <a:ext cx="1752600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الحيوان والكيمياء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521730-8BD0-4C13-81C9-BEE75777AA2E}"/>
              </a:ext>
            </a:extLst>
          </p:cNvPr>
          <p:cNvSpPr/>
          <p:nvPr/>
        </p:nvSpPr>
        <p:spPr>
          <a:xfrm>
            <a:off x="3810000" y="228600"/>
            <a:ext cx="1233258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بيوتكنولوجى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D82AC6-0E28-4B37-936D-97A5549BE6E0}"/>
              </a:ext>
            </a:extLst>
          </p:cNvPr>
          <p:cNvSpPr/>
          <p:nvPr/>
        </p:nvSpPr>
        <p:spPr>
          <a:xfrm>
            <a:off x="1600200" y="4343400"/>
            <a:ext cx="1779804" cy="400110"/>
          </a:xfrm>
          <a:prstGeom prst="rect">
            <a:avLst/>
          </a:prstGeom>
          <a:solidFill>
            <a:srgbClr val="0033C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rgbClr val="FFFF00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الحشرات و الكيمياء</a:t>
            </a:r>
            <a:endParaRPr lang="ar-EG" sz="2000" dirty="0">
              <a:solidFill>
                <a:srgbClr val="FFFF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D4C8867-5721-460D-90F8-E29CB441F2FF}"/>
              </a:ext>
            </a:extLst>
          </p:cNvPr>
          <p:cNvSpPr/>
          <p:nvPr/>
        </p:nvSpPr>
        <p:spPr>
          <a:xfrm>
            <a:off x="1524820" y="2210408"/>
            <a:ext cx="1179448" cy="400110"/>
          </a:xfrm>
          <a:prstGeom prst="rect">
            <a:avLst/>
          </a:prstGeom>
          <a:solidFill>
            <a:srgbClr val="07E70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الجيوفيزياء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1C89AA5-FA2A-4A0B-9134-412DE606E87F}"/>
              </a:ext>
            </a:extLst>
          </p:cNvPr>
          <p:cNvSpPr/>
          <p:nvPr/>
        </p:nvSpPr>
        <p:spPr>
          <a:xfrm>
            <a:off x="1529125" y="2717748"/>
            <a:ext cx="1073892" cy="400110"/>
          </a:xfrm>
          <a:prstGeom prst="rect">
            <a:avLst/>
          </a:prstGeom>
          <a:solidFill>
            <a:srgbClr val="07E70C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الجيولوجيا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C485A15-E1C1-4B96-BB8B-E3F0BB1D6494}"/>
              </a:ext>
            </a:extLst>
          </p:cNvPr>
          <p:cNvSpPr/>
          <p:nvPr/>
        </p:nvSpPr>
        <p:spPr>
          <a:xfrm>
            <a:off x="6705600" y="1600200"/>
            <a:ext cx="2362200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الاحصاء و علوم الحاسب</a:t>
            </a:r>
            <a:endParaRPr lang="ar-EG" sz="2000" dirty="0">
              <a:solidFill>
                <a:schemeClr val="bg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0642B8C-BEB2-4234-B926-2B03FD4A10BB}"/>
              </a:ext>
            </a:extLst>
          </p:cNvPr>
          <p:cNvSpPr/>
          <p:nvPr/>
        </p:nvSpPr>
        <p:spPr>
          <a:xfrm>
            <a:off x="9053362" y="2514600"/>
            <a:ext cx="1614639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20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الفيزياء والكيمياء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57CDB-A15D-4B64-835A-582FE4D4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26613" y="618807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1FA21D91-4DD9-44CA-8061-FCB631A5A73A}" type="slidenum">
              <a:rPr lang="en-US" altLang="ar-EG">
                <a:solidFill>
                  <a:srgbClr val="0A304A"/>
                </a:solidFill>
              </a:rPr>
              <a:pPr/>
              <a:t>7</a:t>
            </a:fld>
            <a:endParaRPr lang="en-US" altLang="ar-EG">
              <a:solidFill>
                <a:srgbClr val="0A304A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7120E-4BA9-4A79-A41E-58214D046614}"/>
              </a:ext>
            </a:extLst>
          </p:cNvPr>
          <p:cNvSpPr/>
          <p:nvPr/>
        </p:nvSpPr>
        <p:spPr>
          <a:xfrm>
            <a:off x="2411679" y="2514600"/>
            <a:ext cx="73152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ar-EG" sz="9600" b="1" dirty="0">
                <a:solidFill>
                  <a:schemeClr val="bg1"/>
                </a:solidFill>
                <a:latin typeface="Calibri" panose="020F0502020204030204" pitchFamily="34" charset="0"/>
                <a:cs typeface="Simplified Arabic" panose="02020603050405020304" pitchFamily="18" charset="-78"/>
              </a:rPr>
              <a:t>التسجيل الطلابى</a:t>
            </a:r>
            <a:endParaRPr lang="ar-EG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C9464CF-4E8F-45D0-B763-1B3FA090F0D7}"/>
              </a:ext>
            </a:extLst>
          </p:cNvPr>
          <p:cNvGraphicFramePr/>
          <p:nvPr/>
        </p:nvGraphicFramePr>
        <p:xfrm>
          <a:off x="2057400" y="838200"/>
          <a:ext cx="7696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F6E7851-5A8F-4F3F-907D-C8AEBA054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05975" y="6096001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DB8BE0-A8A9-4FB9-90FB-864275FC9AF8}" type="slidenum">
              <a:rPr lang="en-US" altLang="ar-EG">
                <a:solidFill>
                  <a:srgbClr val="0A304A"/>
                </a:solidFill>
              </a:rPr>
              <a:pPr/>
              <a:t>8</a:t>
            </a:fld>
            <a:endParaRPr lang="en-US" altLang="ar-EG">
              <a:solidFill>
                <a:srgbClr val="0A304A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82C6EF-0DA2-45E7-8224-E4E4AF31CD46}"/>
              </a:ext>
            </a:extLst>
          </p:cNvPr>
          <p:cNvGrpSpPr/>
          <p:nvPr/>
        </p:nvGrpSpPr>
        <p:grpSpPr>
          <a:xfrm>
            <a:off x="4724400" y="5638800"/>
            <a:ext cx="2362200" cy="961790"/>
            <a:chOff x="4660118" y="2819401"/>
            <a:chExt cx="1923580" cy="96179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0DE3B2C-3CD8-487A-8817-FDF0A22B1503}"/>
                </a:ext>
              </a:extLst>
            </p:cNvPr>
            <p:cNvSpPr/>
            <p:nvPr/>
          </p:nvSpPr>
          <p:spPr>
            <a:xfrm>
              <a:off x="4660118" y="2819401"/>
              <a:ext cx="1923580" cy="961790"/>
            </a:xfrm>
            <a:prstGeom prst="rect">
              <a:avLst/>
            </a:prstGeom>
            <a:solidFill>
              <a:srgbClr val="FFC00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D89DDD9-4A61-475A-93A1-7F102BEA1BBE}"/>
                </a:ext>
              </a:extLst>
            </p:cNvPr>
            <p:cNvSpPr txBox="1"/>
            <p:nvPr/>
          </p:nvSpPr>
          <p:spPr>
            <a:xfrm>
              <a:off x="4660118" y="2819401"/>
              <a:ext cx="1923580" cy="9617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575" tIns="28575" rIns="28575" bIns="28575" spcCol="1270" anchor="ctr"/>
            <a:lstStyle/>
            <a:p>
              <a:pPr algn="ctr" defTabSz="2000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ar-EG" sz="45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الجيولوجيا</a:t>
              </a:r>
              <a:endParaRPr lang="en-US" sz="4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C9464CF-4E8F-45D0-B763-1B3FA090F0D7}"/>
              </a:ext>
            </a:extLst>
          </p:cNvPr>
          <p:cNvGraphicFramePr/>
          <p:nvPr/>
        </p:nvGraphicFramePr>
        <p:xfrm>
          <a:off x="1555955" y="5334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411FBD-0628-4CE6-84A6-BD2D64FA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0750" y="6188076"/>
            <a:ext cx="857250" cy="6699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AE2CD97B-12C4-435D-9170-7FCD4DFFAF96}" type="slidenum">
              <a:rPr lang="en-US" altLang="ar-EG">
                <a:solidFill>
                  <a:srgbClr val="0A304A"/>
                </a:solidFill>
              </a:rPr>
              <a:pPr/>
              <a:t>9</a:t>
            </a:fld>
            <a:endParaRPr lang="en-US" altLang="ar-EG">
              <a:solidFill>
                <a:srgbClr val="0A304A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1012</Words>
  <Application>Microsoft Office PowerPoint</Application>
  <PresentationFormat>Widescreen</PresentationFormat>
  <Paragraphs>146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Andalus</vt:lpstr>
      <vt:lpstr>Arial</vt:lpstr>
      <vt:lpstr>Calibri</vt:lpstr>
      <vt:lpstr>Century Gothic</vt:lpstr>
      <vt:lpstr>Franklin Gothic Book</vt:lpstr>
      <vt:lpstr>Sakkal Majalla</vt:lpstr>
      <vt:lpstr>Times New Roman</vt:lpstr>
      <vt:lpstr>Urdu Typesetting</vt:lpstr>
      <vt:lpstr>Verdana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MOHAMED.ABORYA@fsc.bu.edu.eg</dc:creator>
  <cp:lastModifiedBy>MOHAMED.ABORYA@fsc.bu.edu.eg</cp:lastModifiedBy>
  <cp:revision>2</cp:revision>
  <dcterms:created xsi:type="dcterms:W3CDTF">2021-12-19T17:44:54Z</dcterms:created>
  <dcterms:modified xsi:type="dcterms:W3CDTF">2021-12-19T17:46:37Z</dcterms:modified>
</cp:coreProperties>
</file>